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6" r:id="rId2"/>
    <p:sldId id="274" r:id="rId3"/>
    <p:sldId id="278" r:id="rId4"/>
    <p:sldId id="279" r:id="rId5"/>
    <p:sldId id="280" r:id="rId6"/>
    <p:sldId id="283" r:id="rId7"/>
    <p:sldId id="288" r:id="rId8"/>
    <p:sldId id="284" r:id="rId9"/>
    <p:sldId id="261" r:id="rId10"/>
  </p:sldIdLst>
  <p:sldSz cx="9144000" cy="6858000" type="screen4x3"/>
  <p:notesSz cx="6858000" cy="9144000"/>
  <p:defaultTextStyle>
    <a:defPPr>
      <a:defRPr lang="nl-B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8B8BC"/>
    <a:srgbClr val="E4EBEC"/>
    <a:srgbClr val="EBF0F1"/>
    <a:srgbClr val="E8F1F4"/>
    <a:srgbClr val="EFF3F5"/>
    <a:srgbClr val="E1E8EB"/>
    <a:srgbClr val="E7ECED"/>
    <a:srgbClr val="BCBC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Geen stijl, tabelraster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545" autoAdjust="0"/>
    <p:restoredTop sz="94660"/>
  </p:normalViewPr>
  <p:slideViewPr>
    <p:cSldViewPr>
      <p:cViewPr varScale="1">
        <p:scale>
          <a:sx n="69" d="100"/>
          <a:sy n="69" d="100"/>
        </p:scale>
        <p:origin x="-153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7" d="100"/>
          <a:sy n="57" d="100"/>
        </p:scale>
        <p:origin x="-2520" y="-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nl-BE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3D467C47-02A6-445D-AACB-B8C181BF682D}" type="datetimeFigureOut">
              <a:rPr lang="nl-BE"/>
              <a:pPr>
                <a:defRPr/>
              </a:pPr>
              <a:t>30/09/2010</a:t>
            </a:fld>
            <a:endParaRPr lang="nl-BE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nl-BE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766E5DB3-30D7-4CC6-9686-1A3750938279}" type="slidenum">
              <a:rPr lang="nl-BE"/>
              <a:pPr>
                <a:defRPr/>
              </a:pPr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96158366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nl-BE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5486AA96-F0EB-4088-8C21-C65A5D027F49}" type="datetimeFigureOut">
              <a:rPr lang="nl-BE"/>
              <a:pPr>
                <a:defRPr/>
              </a:pPr>
              <a:t>30/09/2010</a:t>
            </a:fld>
            <a:endParaRPr lang="nl-BE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nl-BE" noProof="0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noProof="0" smtClean="0"/>
              <a:t>Klik om de modelstijlen te bewerken</a:t>
            </a:r>
          </a:p>
          <a:p>
            <a:pPr lvl="1"/>
            <a:r>
              <a:rPr lang="nl-NL" noProof="0" smtClean="0"/>
              <a:t>Tweede niveau</a:t>
            </a:r>
          </a:p>
          <a:p>
            <a:pPr lvl="2"/>
            <a:r>
              <a:rPr lang="nl-NL" noProof="0" smtClean="0"/>
              <a:t>Derde niveau</a:t>
            </a:r>
          </a:p>
          <a:p>
            <a:pPr lvl="3"/>
            <a:r>
              <a:rPr lang="nl-NL" noProof="0" smtClean="0"/>
              <a:t>Vierde niveau</a:t>
            </a:r>
          </a:p>
          <a:p>
            <a:pPr lvl="4"/>
            <a:r>
              <a:rPr lang="nl-NL" noProof="0" smtClean="0"/>
              <a:t>Vijfde niveau</a:t>
            </a:r>
            <a:endParaRPr lang="nl-BE" noProof="0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nl-BE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7A418573-16DA-48DD-8ABD-F44DF179CE38}" type="slidenum">
              <a:rPr lang="nl-BE"/>
              <a:pPr>
                <a:defRPr/>
              </a:pPr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35832715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ijdelijke aanduiding voor dia-afbeelding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6" name="Tijdelijke aanduiding voor notiti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nl-NL" smtClean="0"/>
          </a:p>
        </p:txBody>
      </p:sp>
      <p:sp>
        <p:nvSpPr>
          <p:cNvPr id="16387" name="Tijdelijke aanduiding voor dianumm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E4622BB-22D3-44D8-8239-0D97FBA33A0F}" type="slidenum">
              <a:rPr lang="nl-BE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nl-BE">
              <a:cs typeface="Arial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ijdelijke aanduiding voor dia-afbeelding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4" name="Tijdelijke aanduiding voor notiti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nl-NL" smtClean="0"/>
          </a:p>
        </p:txBody>
      </p:sp>
      <p:sp>
        <p:nvSpPr>
          <p:cNvPr id="18435" name="Tijdelijke aanduiding voor dianumm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043252A6-7BE7-42AD-9369-968119E60CFC}" type="slidenum">
              <a:rPr lang="nl-BE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nl-BE">
              <a:cs typeface="Arial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Tijdelijke aanduiding voor dia-afbeelding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78" name="Tijdelijke aanduiding voor notiti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nl-NL" smtClean="0"/>
          </a:p>
        </p:txBody>
      </p:sp>
      <p:sp>
        <p:nvSpPr>
          <p:cNvPr id="24579" name="Tijdelijke aanduiding voor dianumm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280BB430-56FA-46F3-8388-E60ACF79617D}" type="slidenum">
              <a:rPr lang="nl-BE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nl-BE">
              <a:cs typeface="Arial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Tijdelijke aanduiding voor dia-afbeelding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626" name="Tijdelijke aanduiding voor notiti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nl-NL" smtClean="0"/>
          </a:p>
        </p:txBody>
      </p:sp>
      <p:sp>
        <p:nvSpPr>
          <p:cNvPr id="26627" name="Tijdelijke aanduiding voor dianumm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17A460A1-6180-418A-A553-F723879266D9}" type="slidenum">
              <a:rPr lang="nl-BE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nl-BE">
              <a:cs typeface="Arial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Tijdelijke aanduiding voor dia-afbeelding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4" name="Tijdelijke aanduiding voor notiti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nl-NL" smtClean="0"/>
          </a:p>
        </p:txBody>
      </p:sp>
      <p:sp>
        <p:nvSpPr>
          <p:cNvPr id="28675" name="Tijdelijke aanduiding voor dianumm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CA4DF73D-203E-4B1B-9703-7F492A97F246}" type="slidenum">
              <a:rPr lang="nl-BE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nl-BE">
              <a:cs typeface="Arial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Tijdelijke aanduiding voor dia-afbeelding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2" name="Tijdelijke aanduiding voor notiti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nl-NL" smtClean="0"/>
          </a:p>
        </p:txBody>
      </p:sp>
      <p:sp>
        <p:nvSpPr>
          <p:cNvPr id="30723" name="Tijdelijke aanduiding voor dianumm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8B2F8AA5-4860-40A6-AD61-4DEB1BFC0386}" type="slidenum">
              <a:rPr lang="nl-BE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nl-BE">
              <a:cs typeface="Arial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Tijdelijke aanduiding voor dia-afbeelding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626" name="Tijdelijke aanduiding voor notiti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nl-NL" smtClean="0"/>
          </a:p>
        </p:txBody>
      </p:sp>
      <p:sp>
        <p:nvSpPr>
          <p:cNvPr id="26627" name="Tijdelijke aanduiding voor dianumm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17A460A1-6180-418A-A553-F723879266D9}" type="slidenum">
              <a:rPr lang="nl-BE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nl-BE">
              <a:cs typeface="Arial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Tijdelijke aanduiding voor dia-afbeelding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0" name="Tijdelijke aanduiding voor notiti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nl-NL" smtClean="0"/>
          </a:p>
        </p:txBody>
      </p:sp>
      <p:sp>
        <p:nvSpPr>
          <p:cNvPr id="32771" name="Tijdelijke aanduiding voor dianumm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0FF1E963-7329-4FA8-B054-B5808EC13FF9}" type="slidenum">
              <a:rPr lang="nl-BE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nl-BE">
              <a:cs typeface="Arial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Tijdelijke aanduiding voor dia-afbeelding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6" name="Tijdelijke aanduiding voor notiti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nl-NL" smtClean="0"/>
          </a:p>
        </p:txBody>
      </p:sp>
      <p:sp>
        <p:nvSpPr>
          <p:cNvPr id="36867" name="Tijdelijke aanduiding voor dianumm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9E85C318-D6FB-4A4C-99BA-7F94982EBD05}" type="slidenum">
              <a:rPr lang="nl-BE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nl-BE">
              <a:cs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preserve="1" userDrawn="1">
  <p:cSld name="Hoofd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hthoek 8"/>
          <p:cNvSpPr/>
          <p:nvPr userDrawn="1"/>
        </p:nvSpPr>
        <p:spPr>
          <a:xfrm>
            <a:off x="1785918" y="0"/>
            <a:ext cx="7358081" cy="1235242"/>
          </a:xfrm>
          <a:prstGeom prst="rect">
            <a:avLst/>
          </a:prstGeom>
          <a:gradFill flip="none" rotWithShape="1">
            <a:gsLst>
              <a:gs pos="0">
                <a:srgbClr val="B8B8BC"/>
              </a:gs>
              <a:gs pos="100000">
                <a:schemeClr val="bg1"/>
              </a:gs>
              <a:gs pos="100000">
                <a:schemeClr val="bg1">
                  <a:lumMod val="75000"/>
                  <a:shade val="100000"/>
                  <a:satMod val="115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BE"/>
          </a:p>
        </p:txBody>
      </p:sp>
      <p:pic>
        <p:nvPicPr>
          <p:cNvPr id="4" name="Afbeelding 6" descr="alle silhouetten.jpg"/>
          <p:cNvPicPr>
            <a:picLocks noChangeAspect="1"/>
          </p:cNvPicPr>
          <p:nvPr userDrawn="1"/>
        </p:nvPicPr>
        <p:blipFill>
          <a:blip r:embed="rId2" cstate="print">
            <a:duotone>
              <a:prstClr val="black"/>
              <a:schemeClr val="bg1">
                <a:lumMod val="75000"/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0" y="1581782"/>
            <a:ext cx="9144000" cy="3694436"/>
          </a:xfrm>
          <a:prstGeom prst="rect">
            <a:avLst/>
          </a:prstGeom>
        </p:spPr>
      </p:pic>
      <p:pic>
        <p:nvPicPr>
          <p:cNvPr id="5" name="Afbeelding 7" descr="logo grijs-zwart-rozekopie.jpg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804988" cy="1258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" name="Rechte verbindingslijn 10"/>
          <p:cNvCxnSpPr/>
          <p:nvPr userDrawn="1"/>
        </p:nvCxnSpPr>
        <p:spPr>
          <a:xfrm flipV="1">
            <a:off x="1804988" y="1246188"/>
            <a:ext cx="7343775" cy="0"/>
          </a:xfrm>
          <a:prstGeom prst="line">
            <a:avLst/>
          </a:prstGeom>
          <a:ln w="3175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85918" y="0"/>
            <a:ext cx="7358082" cy="1252603"/>
          </a:xfrm>
        </p:spPr>
        <p:txBody>
          <a:bodyPr anchorCtr="0"/>
          <a:lstStyle>
            <a:lvl1pPr algn="ctr">
              <a:defRPr sz="3200" b="1" cap="all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nl-BE" dirty="0"/>
          </a:p>
        </p:txBody>
      </p:sp>
      <p:sp>
        <p:nvSpPr>
          <p:cNvPr id="7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 smtClean="0"/>
            </a:lvl1pPr>
          </a:lstStyle>
          <a:p>
            <a:pPr>
              <a:defRPr/>
            </a:pPr>
            <a:fld id="{FF0AF255-CA8F-4D4C-A0E0-4B6F5FC8E12D}" type="datetime1">
              <a:rPr lang="nl-BE"/>
              <a:pPr>
                <a:defRPr/>
              </a:pPr>
              <a:t>30/09/2010</a:t>
            </a:fld>
            <a:endParaRPr lang="nl-BE" dirty="0"/>
          </a:p>
        </p:txBody>
      </p:sp>
      <p:sp>
        <p:nvSpPr>
          <p:cNvPr id="8" name="Tijdelijke aanduiding voor voettekst 4"/>
          <p:cNvSpPr>
            <a:spLocks noGrp="1"/>
          </p:cNvSpPr>
          <p:nvPr>
            <p:ph type="ftr" sz="quarter" idx="11"/>
          </p:nvPr>
        </p:nvSpPr>
        <p:spPr>
          <a:xfrm>
            <a:off x="3101975" y="6237288"/>
            <a:ext cx="2895600" cy="365125"/>
          </a:xfrm>
        </p:spPr>
        <p:txBody>
          <a:bodyPr/>
          <a:lstStyle>
            <a:lvl1pPr>
              <a:defRPr sz="1400" b="1" smtClean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nl-BE"/>
              <a:t>www.cvoleuven.be</a:t>
            </a:r>
            <a:endParaRPr lang="nl-BE" dirty="0"/>
          </a:p>
        </p:txBody>
      </p:sp>
      <p:sp>
        <p:nvSpPr>
          <p:cNvPr id="9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7A34C6-5C8B-4BEB-B87D-6A085A474861}" type="slidenum">
              <a:rPr lang="nl-BE"/>
              <a:pPr>
                <a:defRPr/>
              </a:pPr>
              <a:t>‹nr.›</a:t>
            </a:fld>
            <a:endParaRPr lang="nl-BE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Rechte verbindingslijn 7"/>
          <p:cNvCxnSpPr/>
          <p:nvPr userDrawn="1"/>
        </p:nvCxnSpPr>
        <p:spPr>
          <a:xfrm>
            <a:off x="0" y="6000750"/>
            <a:ext cx="9144000" cy="1588"/>
          </a:xfrm>
          <a:prstGeom prst="line">
            <a:avLst/>
          </a:prstGeom>
          <a:ln w="15875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Afbeelding 9" descr="alle silhouetten.jp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29313" y="0"/>
            <a:ext cx="3214687" cy="1258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Afbeelding 11" descr="logo grijs-zwart-rozekopie.jpg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804988" cy="1258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hthoek 10"/>
          <p:cNvSpPr/>
          <p:nvPr userDrawn="1"/>
        </p:nvSpPr>
        <p:spPr>
          <a:xfrm>
            <a:off x="1785938" y="0"/>
            <a:ext cx="4214812" cy="1255713"/>
          </a:xfrm>
          <a:prstGeom prst="rect">
            <a:avLst/>
          </a:prstGeom>
          <a:gradFill flip="none" rotWithShape="1">
            <a:gsLst>
              <a:gs pos="0">
                <a:srgbClr val="BCBCC0"/>
              </a:gs>
              <a:gs pos="100000">
                <a:srgbClr val="E4EBEC"/>
              </a:gs>
              <a:gs pos="100000">
                <a:schemeClr val="bg1">
                  <a:lumMod val="75000"/>
                  <a:shade val="100000"/>
                  <a:satMod val="11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BE">
              <a:latin typeface="Cambria" pitchFamily="18" charset="0"/>
            </a:endParaRPr>
          </a:p>
        </p:txBody>
      </p:sp>
      <p:cxnSp>
        <p:nvCxnSpPr>
          <p:cNvPr id="8" name="Rechte verbindingslijn 13"/>
          <p:cNvCxnSpPr/>
          <p:nvPr userDrawn="1"/>
        </p:nvCxnSpPr>
        <p:spPr>
          <a:xfrm flipV="1">
            <a:off x="1797050" y="1246188"/>
            <a:ext cx="7343775" cy="0"/>
          </a:xfrm>
          <a:prstGeom prst="line">
            <a:avLst/>
          </a:prstGeom>
          <a:ln w="3175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1857364"/>
            <a:ext cx="7772400" cy="1470025"/>
          </a:xfrm>
          <a:noFill/>
        </p:spPr>
        <p:txBody>
          <a:bodyPr/>
          <a:lstStyle>
            <a:lvl1pPr>
              <a:defRPr>
                <a:latin typeface="+mj-lt"/>
              </a:defRPr>
            </a:lvl1pPr>
          </a:lstStyle>
          <a:p>
            <a:r>
              <a:rPr lang="nl-NL" dirty="0" smtClean="0"/>
              <a:t>Klik om de stijl te bewerken</a:t>
            </a:r>
            <a:endParaRPr lang="nl-BE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371600" y="350043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 dirty="0" smtClean="0"/>
              <a:t>Klik om het opmaakprofiel van de modelondertitel te bewerken</a:t>
            </a:r>
            <a:endParaRPr lang="nl-BE" dirty="0"/>
          </a:p>
        </p:txBody>
      </p:sp>
      <p:sp>
        <p:nvSpPr>
          <p:cNvPr id="9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 smtClean="0">
                <a:latin typeface="Cambria" pitchFamily="18" charset="0"/>
              </a:defRPr>
            </a:lvl1pPr>
          </a:lstStyle>
          <a:p>
            <a:pPr>
              <a:defRPr/>
            </a:pPr>
            <a:fld id="{AD684BDC-AAB3-44C0-A494-935D7C7D2A1D}" type="datetime1">
              <a:rPr lang="nl-BE"/>
              <a:pPr>
                <a:defRPr/>
              </a:pPr>
              <a:t>30/09/2010</a:t>
            </a:fld>
            <a:endParaRPr lang="nl-BE" dirty="0"/>
          </a:p>
        </p:txBody>
      </p:sp>
      <p:sp>
        <p:nvSpPr>
          <p:cNvPr id="10" name="Tijdelijke aanduiding voor voettekst 4"/>
          <p:cNvSpPr>
            <a:spLocks noGrp="1"/>
          </p:cNvSpPr>
          <p:nvPr>
            <p:ph type="ftr" sz="quarter" idx="11"/>
          </p:nvPr>
        </p:nvSpPr>
        <p:spPr>
          <a:xfrm>
            <a:off x="3109913" y="6210300"/>
            <a:ext cx="2895600" cy="365125"/>
          </a:xfrm>
        </p:spPr>
        <p:txBody>
          <a:bodyPr/>
          <a:lstStyle>
            <a:lvl1pPr>
              <a:defRPr sz="1400" b="1" smtClean="0">
                <a:solidFill>
                  <a:schemeClr val="accent1">
                    <a:lumMod val="75000"/>
                  </a:schemeClr>
                </a:solidFill>
                <a:latin typeface="Cambria" pitchFamily="18" charset="0"/>
              </a:defRPr>
            </a:lvl1pPr>
          </a:lstStyle>
          <a:p>
            <a:pPr>
              <a:defRPr/>
            </a:pPr>
            <a:r>
              <a:rPr lang="nl-BE"/>
              <a:t>www.cvoleuven.be</a:t>
            </a:r>
            <a:endParaRPr lang="nl-BE" dirty="0"/>
          </a:p>
        </p:txBody>
      </p:sp>
      <p:sp>
        <p:nvSpPr>
          <p:cNvPr id="11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Cambria" pitchFamily="18" charset="0"/>
              </a:defRPr>
            </a:lvl1pPr>
          </a:lstStyle>
          <a:p>
            <a:pPr>
              <a:defRPr/>
            </a:pPr>
            <a:fld id="{C36A9DFE-A03B-44EA-844F-F03D9C7A2851}" type="slidenum">
              <a:rPr lang="nl-BE"/>
              <a:pPr>
                <a:defRPr/>
              </a:pPr>
              <a:t>‹nr.›</a:t>
            </a:fld>
            <a:endParaRPr lang="nl-BE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hoek 13"/>
          <p:cNvSpPr/>
          <p:nvPr/>
        </p:nvSpPr>
        <p:spPr>
          <a:xfrm>
            <a:off x="1214414" y="0"/>
            <a:ext cx="7929585" cy="1071546"/>
          </a:xfrm>
          <a:prstGeom prst="rect">
            <a:avLst/>
          </a:prstGeom>
          <a:gradFill flip="none" rotWithShape="1">
            <a:gsLst>
              <a:gs pos="0">
                <a:srgbClr val="B8B8BC"/>
              </a:gs>
              <a:gs pos="100000">
                <a:schemeClr val="bg1"/>
              </a:gs>
              <a:gs pos="100000">
                <a:schemeClr val="bg1">
                  <a:lumMod val="75000"/>
                  <a:shade val="100000"/>
                  <a:satMod val="115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BE">
              <a:latin typeface="+mj-lt"/>
            </a:endParaRPr>
          </a:p>
        </p:txBody>
      </p:sp>
      <p:sp>
        <p:nvSpPr>
          <p:cNvPr id="5" name="Rechthoek 10"/>
          <p:cNvSpPr/>
          <p:nvPr/>
        </p:nvSpPr>
        <p:spPr>
          <a:xfrm>
            <a:off x="0" y="0"/>
            <a:ext cx="1223963" cy="6858000"/>
          </a:xfrm>
          <a:prstGeom prst="rect">
            <a:avLst/>
          </a:prstGeom>
          <a:gradFill flip="none" rotWithShape="1">
            <a:gsLst>
              <a:gs pos="0">
                <a:srgbClr val="BCBCC0"/>
              </a:gs>
              <a:gs pos="100000">
                <a:srgbClr val="E4EBEC"/>
              </a:gs>
              <a:gs pos="100000">
                <a:schemeClr val="bg1">
                  <a:lumMod val="75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BE">
              <a:latin typeface="+mj-lt"/>
            </a:endParaRPr>
          </a:p>
        </p:txBody>
      </p:sp>
      <p:pic>
        <p:nvPicPr>
          <p:cNvPr id="6" name="Afbeelding 8" descr="alle silhouetten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375400"/>
            <a:ext cx="1214438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Afbeelding 9" descr="logo grijs-zwart-rozekopie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228725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8" name="Rechte verbindingslijn 14"/>
          <p:cNvCxnSpPr/>
          <p:nvPr/>
        </p:nvCxnSpPr>
        <p:spPr>
          <a:xfrm flipV="1">
            <a:off x="0" y="1071563"/>
            <a:ext cx="9144000" cy="0"/>
          </a:xfrm>
          <a:prstGeom prst="line">
            <a:avLst/>
          </a:prstGeom>
          <a:ln w="3175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Rechte verbindingslijn 15"/>
          <p:cNvCxnSpPr/>
          <p:nvPr/>
        </p:nvCxnSpPr>
        <p:spPr>
          <a:xfrm rot="5400000">
            <a:off x="-1678781" y="3964782"/>
            <a:ext cx="5786437" cy="0"/>
          </a:xfrm>
          <a:prstGeom prst="line">
            <a:avLst/>
          </a:prstGeom>
          <a:ln w="3175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285852" y="24039"/>
            <a:ext cx="7786742" cy="976069"/>
          </a:xfrm>
        </p:spPr>
        <p:txBody>
          <a:bodyPr/>
          <a:lstStyle/>
          <a:p>
            <a:r>
              <a:rPr lang="nl-NL" dirty="0" smtClean="0"/>
              <a:t>Klik om de stijl te bewerken</a:t>
            </a:r>
            <a:endParaRPr lang="nl-BE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1428728" y="1285860"/>
            <a:ext cx="7300906" cy="4857784"/>
          </a:xfrm>
        </p:spPr>
        <p:txBody>
          <a:bodyPr/>
          <a:lstStyle>
            <a:lvl1pPr>
              <a:lnSpc>
                <a:spcPct val="80000"/>
              </a:lnSpc>
              <a:defRPr>
                <a:latin typeface="+mn-lt"/>
              </a:defRPr>
            </a:lvl1pPr>
            <a:lvl2pPr>
              <a:lnSpc>
                <a:spcPct val="90000"/>
              </a:lnSpc>
              <a:spcAft>
                <a:spcPts val="200"/>
              </a:spcAft>
              <a:defRPr sz="2400">
                <a:latin typeface="+mn-lt"/>
              </a:defRPr>
            </a:lvl2pPr>
            <a:lvl3pPr>
              <a:defRPr sz="2000">
                <a:latin typeface="+mn-lt"/>
              </a:defRPr>
            </a:lvl3pPr>
            <a:lvl4pPr>
              <a:defRPr sz="1800">
                <a:latin typeface="+mn-lt"/>
              </a:defRPr>
            </a:lvl4pPr>
            <a:lvl5pPr>
              <a:defRPr sz="1800">
                <a:latin typeface="+mn-lt"/>
              </a:defRPr>
            </a:lvl5pPr>
          </a:lstStyle>
          <a:p>
            <a:pPr lvl="0"/>
            <a:r>
              <a:rPr lang="nl-NL" dirty="0" smtClean="0"/>
              <a:t>Klik om de modelstijlen te bewerken</a:t>
            </a:r>
          </a:p>
          <a:p>
            <a:pPr lvl="1"/>
            <a:r>
              <a:rPr lang="nl-NL" dirty="0" smtClean="0"/>
              <a:t>Tweede niveau</a:t>
            </a:r>
          </a:p>
          <a:p>
            <a:pPr lvl="2"/>
            <a:r>
              <a:rPr lang="nl-NL" dirty="0" smtClean="0"/>
              <a:t>Derde niveau</a:t>
            </a:r>
          </a:p>
          <a:p>
            <a:pPr lvl="3"/>
            <a:r>
              <a:rPr lang="nl-NL" dirty="0" smtClean="0"/>
              <a:t>Vierde niveau</a:t>
            </a:r>
          </a:p>
          <a:p>
            <a:pPr lvl="4"/>
            <a:r>
              <a:rPr lang="nl-NL" dirty="0" smtClean="0"/>
              <a:t>Vijfde niveau</a:t>
            </a:r>
            <a:endParaRPr lang="nl-BE" dirty="0"/>
          </a:p>
        </p:txBody>
      </p:sp>
      <p:sp>
        <p:nvSpPr>
          <p:cNvPr id="10" name="Tijdelijke aanduiding voor datum 3"/>
          <p:cNvSpPr>
            <a:spLocks noGrp="1"/>
          </p:cNvSpPr>
          <p:nvPr>
            <p:ph type="dt" sz="half" idx="10"/>
          </p:nvPr>
        </p:nvSpPr>
        <p:spPr>
          <a:xfrm>
            <a:off x="1285875" y="6356350"/>
            <a:ext cx="1304925" cy="365125"/>
          </a:xfrm>
        </p:spPr>
        <p:txBody>
          <a:bodyPr/>
          <a:lstStyle>
            <a:lvl1pPr algn="l">
              <a:defRPr/>
            </a:lvl1pPr>
          </a:lstStyle>
          <a:p>
            <a:pPr>
              <a:defRPr/>
            </a:pPr>
            <a:fld id="{1EE4FC4A-D974-4196-BFF4-889EFEEBB734}" type="datetime1">
              <a:rPr lang="nl-BE"/>
              <a:pPr>
                <a:defRPr/>
              </a:pPr>
              <a:t>30/09/2010</a:t>
            </a:fld>
            <a:endParaRPr lang="nl-BE" dirty="0"/>
          </a:p>
        </p:txBody>
      </p:sp>
      <p:sp>
        <p:nvSpPr>
          <p:cNvPr id="11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BE"/>
              <a:t>www.cvoleuven.be</a:t>
            </a:r>
          </a:p>
        </p:txBody>
      </p:sp>
      <p:sp>
        <p:nvSpPr>
          <p:cNvPr id="12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FD4C9D-CAE8-490F-A1CE-339B5642ACAE}" type="slidenum">
              <a:rPr lang="nl-BE"/>
              <a:pPr>
                <a:defRPr/>
              </a:pPr>
              <a:t>‹nr.›</a:t>
            </a:fld>
            <a:endParaRPr lang="nl-BE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hoek 13"/>
          <p:cNvSpPr/>
          <p:nvPr/>
        </p:nvSpPr>
        <p:spPr>
          <a:xfrm>
            <a:off x="1214414" y="0"/>
            <a:ext cx="7929585" cy="1071546"/>
          </a:xfrm>
          <a:prstGeom prst="rect">
            <a:avLst/>
          </a:prstGeom>
          <a:gradFill flip="none" rotWithShape="1">
            <a:gsLst>
              <a:gs pos="0">
                <a:srgbClr val="B8B8BC"/>
              </a:gs>
              <a:gs pos="100000">
                <a:schemeClr val="bg1"/>
              </a:gs>
              <a:gs pos="100000">
                <a:schemeClr val="bg1">
                  <a:lumMod val="75000"/>
                  <a:shade val="100000"/>
                  <a:satMod val="115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BE">
              <a:latin typeface="+mj-lt"/>
            </a:endParaRPr>
          </a:p>
        </p:txBody>
      </p:sp>
      <p:sp>
        <p:nvSpPr>
          <p:cNvPr id="3" name="Rechthoek 10"/>
          <p:cNvSpPr/>
          <p:nvPr/>
        </p:nvSpPr>
        <p:spPr>
          <a:xfrm>
            <a:off x="0" y="0"/>
            <a:ext cx="1223963" cy="6858000"/>
          </a:xfrm>
          <a:prstGeom prst="rect">
            <a:avLst/>
          </a:prstGeom>
          <a:gradFill flip="none" rotWithShape="1">
            <a:gsLst>
              <a:gs pos="0">
                <a:srgbClr val="BCBCC0"/>
              </a:gs>
              <a:gs pos="100000">
                <a:srgbClr val="E4EBEC"/>
              </a:gs>
              <a:gs pos="100000">
                <a:schemeClr val="bg1">
                  <a:lumMod val="75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BE">
              <a:latin typeface="+mj-lt"/>
            </a:endParaRPr>
          </a:p>
        </p:txBody>
      </p:sp>
      <p:pic>
        <p:nvPicPr>
          <p:cNvPr id="4" name="Afbeelding 8" descr="alle silhouetten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375400"/>
            <a:ext cx="1214438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Afbeelding 9" descr="logo grijs-zwart-rozekopie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228725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" name="Rechte verbindingslijn 14"/>
          <p:cNvCxnSpPr/>
          <p:nvPr/>
        </p:nvCxnSpPr>
        <p:spPr>
          <a:xfrm flipV="1">
            <a:off x="0" y="1071563"/>
            <a:ext cx="9144000" cy="0"/>
          </a:xfrm>
          <a:prstGeom prst="line">
            <a:avLst/>
          </a:prstGeom>
          <a:ln w="3175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Rechte verbindingslijn 15"/>
          <p:cNvCxnSpPr/>
          <p:nvPr/>
        </p:nvCxnSpPr>
        <p:spPr>
          <a:xfrm rot="5400000">
            <a:off x="-1678781" y="3964782"/>
            <a:ext cx="5786437" cy="0"/>
          </a:xfrm>
          <a:prstGeom prst="line">
            <a:avLst/>
          </a:prstGeom>
          <a:ln w="3175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pPr>
              <a:defRPr/>
            </a:pPr>
            <a:fld id="{9DA7008D-3D1D-4029-91B8-D5C99A5C1B78}" type="datetime1">
              <a:rPr lang="nl-BE"/>
              <a:pPr>
                <a:defRPr/>
              </a:pPr>
              <a:t>30/09/2010</a:t>
            </a:fld>
            <a:endParaRPr lang="nl-BE"/>
          </a:p>
        </p:txBody>
      </p:sp>
      <p:sp>
        <p:nvSpPr>
          <p:cNvPr id="9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BE"/>
              <a:t>www.cvoleuven.be</a:t>
            </a:r>
          </a:p>
        </p:txBody>
      </p:sp>
      <p:sp>
        <p:nvSpPr>
          <p:cNvPr id="10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ED40DF-640F-476E-9A81-3F6F5ED179FB}" type="slidenum">
              <a:rPr lang="nl-BE"/>
              <a:pPr>
                <a:defRPr/>
              </a:pPr>
              <a:t>‹nr.›</a:t>
            </a:fld>
            <a:endParaRPr lang="nl-BE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hoek 13"/>
          <p:cNvSpPr/>
          <p:nvPr/>
        </p:nvSpPr>
        <p:spPr>
          <a:xfrm>
            <a:off x="1214414" y="0"/>
            <a:ext cx="7929585" cy="1071546"/>
          </a:xfrm>
          <a:prstGeom prst="rect">
            <a:avLst/>
          </a:prstGeom>
          <a:gradFill flip="none" rotWithShape="1">
            <a:gsLst>
              <a:gs pos="0">
                <a:srgbClr val="B8B8BC"/>
              </a:gs>
              <a:gs pos="100000">
                <a:schemeClr val="bg1"/>
              </a:gs>
              <a:gs pos="100000">
                <a:schemeClr val="bg1">
                  <a:lumMod val="75000"/>
                  <a:shade val="100000"/>
                  <a:satMod val="115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BE">
              <a:latin typeface="+mj-lt"/>
            </a:endParaRPr>
          </a:p>
        </p:txBody>
      </p:sp>
      <p:sp>
        <p:nvSpPr>
          <p:cNvPr id="8" name="Rechthoek 10"/>
          <p:cNvSpPr/>
          <p:nvPr/>
        </p:nvSpPr>
        <p:spPr>
          <a:xfrm>
            <a:off x="0" y="0"/>
            <a:ext cx="1223963" cy="6858000"/>
          </a:xfrm>
          <a:prstGeom prst="rect">
            <a:avLst/>
          </a:prstGeom>
          <a:gradFill flip="none" rotWithShape="1">
            <a:gsLst>
              <a:gs pos="0">
                <a:srgbClr val="BCBCC0"/>
              </a:gs>
              <a:gs pos="100000">
                <a:srgbClr val="E4EBEC"/>
              </a:gs>
              <a:gs pos="100000">
                <a:schemeClr val="bg1">
                  <a:lumMod val="75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BE">
              <a:latin typeface="+mj-lt"/>
            </a:endParaRPr>
          </a:p>
        </p:txBody>
      </p:sp>
      <p:pic>
        <p:nvPicPr>
          <p:cNvPr id="9" name="Afbeelding 8" descr="alle silhouetten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375400"/>
            <a:ext cx="1214438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Afbeelding 9" descr="logo grijs-zwart-rozekopie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228725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1" name="Rechte verbindingslijn 14"/>
          <p:cNvCxnSpPr/>
          <p:nvPr/>
        </p:nvCxnSpPr>
        <p:spPr>
          <a:xfrm flipV="1">
            <a:off x="0" y="1071563"/>
            <a:ext cx="9144000" cy="0"/>
          </a:xfrm>
          <a:prstGeom prst="line">
            <a:avLst/>
          </a:prstGeom>
          <a:ln w="3175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Rechte verbindingslijn 15"/>
          <p:cNvCxnSpPr/>
          <p:nvPr/>
        </p:nvCxnSpPr>
        <p:spPr>
          <a:xfrm rot="5400000">
            <a:off x="-1678781" y="3964782"/>
            <a:ext cx="5786437" cy="0"/>
          </a:xfrm>
          <a:prstGeom prst="line">
            <a:avLst/>
          </a:prstGeom>
          <a:ln w="3175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1500166" y="1428736"/>
            <a:ext cx="3571900" cy="746139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1503340" y="2174875"/>
            <a:ext cx="3568726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 dirty="0"/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5143504" y="1428736"/>
            <a:ext cx="3543296" cy="746139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5116672" y="2174875"/>
            <a:ext cx="357012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  <p:sp>
        <p:nvSpPr>
          <p:cNvPr id="13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pPr>
              <a:defRPr/>
            </a:pPr>
            <a:fld id="{8637239D-5034-4BDC-8ADE-13706DEFE459}" type="datetime1">
              <a:rPr lang="nl-BE"/>
              <a:pPr>
                <a:defRPr/>
              </a:pPr>
              <a:t>30/09/2010</a:t>
            </a:fld>
            <a:endParaRPr lang="nl-BE"/>
          </a:p>
        </p:txBody>
      </p:sp>
      <p:sp>
        <p:nvSpPr>
          <p:cNvPr id="14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BE"/>
              <a:t>www.cvoleuven.be</a:t>
            </a:r>
          </a:p>
        </p:txBody>
      </p:sp>
      <p:sp>
        <p:nvSpPr>
          <p:cNvPr id="15" name="Tijdelijke aanduiding voor dia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8CEB11-357B-40B8-8A1B-7B46FEB05E93}" type="slidenum">
              <a:rPr lang="nl-BE"/>
              <a:pPr>
                <a:defRPr/>
              </a:pPr>
              <a:t>‹nr.›</a:t>
            </a:fld>
            <a:endParaRPr lang="nl-BE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  <p:bldP spid="4" grpId="0" build="p" autoUpdateAnimBg="0"/>
      <p:bldP spid="5" grpId="0" build="p" autoUpdateAnimBg="0"/>
      <p:bldP spid="6" grpId="0" build="p" autoUpdateAnimBg="0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hoek 13"/>
          <p:cNvSpPr/>
          <p:nvPr/>
        </p:nvSpPr>
        <p:spPr>
          <a:xfrm>
            <a:off x="1214414" y="0"/>
            <a:ext cx="7929585" cy="1071546"/>
          </a:xfrm>
          <a:prstGeom prst="rect">
            <a:avLst/>
          </a:prstGeom>
          <a:gradFill flip="none" rotWithShape="1">
            <a:gsLst>
              <a:gs pos="0">
                <a:srgbClr val="B8B8BC"/>
              </a:gs>
              <a:gs pos="100000">
                <a:schemeClr val="bg1"/>
              </a:gs>
              <a:gs pos="100000">
                <a:schemeClr val="bg1">
                  <a:lumMod val="75000"/>
                  <a:shade val="100000"/>
                  <a:satMod val="115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BE">
              <a:latin typeface="+mj-lt"/>
            </a:endParaRPr>
          </a:p>
        </p:txBody>
      </p:sp>
      <p:sp>
        <p:nvSpPr>
          <p:cNvPr id="6" name="Rechthoek 10"/>
          <p:cNvSpPr/>
          <p:nvPr/>
        </p:nvSpPr>
        <p:spPr>
          <a:xfrm>
            <a:off x="0" y="0"/>
            <a:ext cx="1223963" cy="6858000"/>
          </a:xfrm>
          <a:prstGeom prst="rect">
            <a:avLst/>
          </a:prstGeom>
          <a:gradFill flip="none" rotWithShape="1">
            <a:gsLst>
              <a:gs pos="0">
                <a:srgbClr val="BCBCC0"/>
              </a:gs>
              <a:gs pos="100000">
                <a:srgbClr val="E4EBEC"/>
              </a:gs>
              <a:gs pos="100000">
                <a:schemeClr val="bg1">
                  <a:lumMod val="75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BE">
              <a:latin typeface="+mj-lt"/>
            </a:endParaRPr>
          </a:p>
        </p:txBody>
      </p:sp>
      <p:pic>
        <p:nvPicPr>
          <p:cNvPr id="7" name="Afbeelding 8" descr="alle silhouetten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375400"/>
            <a:ext cx="1214438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Afbeelding 9" descr="logo grijs-zwart-rozekopie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228725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9" name="Rechte verbindingslijn 14"/>
          <p:cNvCxnSpPr/>
          <p:nvPr/>
        </p:nvCxnSpPr>
        <p:spPr>
          <a:xfrm flipV="1">
            <a:off x="0" y="1071563"/>
            <a:ext cx="9144000" cy="0"/>
          </a:xfrm>
          <a:prstGeom prst="line">
            <a:avLst/>
          </a:prstGeom>
          <a:ln w="3175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Rechte verbindingslijn 15"/>
          <p:cNvCxnSpPr/>
          <p:nvPr/>
        </p:nvCxnSpPr>
        <p:spPr>
          <a:xfrm rot="5400000">
            <a:off x="-1678781" y="3964782"/>
            <a:ext cx="5786437" cy="0"/>
          </a:xfrm>
          <a:prstGeom prst="line">
            <a:avLst/>
          </a:prstGeom>
          <a:ln w="3175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428728" y="1214422"/>
            <a:ext cx="2571768" cy="107157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4071934" y="1214422"/>
            <a:ext cx="4614866" cy="491174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 dirty="0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1428728" y="2285992"/>
            <a:ext cx="2571768" cy="384017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11" name="Tijdelijke aanduiding voor datum 4"/>
          <p:cNvSpPr>
            <a:spLocks noGrp="1"/>
          </p:cNvSpPr>
          <p:nvPr>
            <p:ph type="dt" sz="half" idx="10"/>
          </p:nvPr>
        </p:nvSpPr>
        <p:spPr>
          <a:xfrm>
            <a:off x="1428750" y="6357938"/>
            <a:ext cx="1376363" cy="365125"/>
          </a:xfrm>
        </p:spPr>
        <p:txBody>
          <a:bodyPr/>
          <a:lstStyle>
            <a:lvl1pPr algn="ctr">
              <a:defRPr smtClean="0"/>
            </a:lvl1pPr>
          </a:lstStyle>
          <a:p>
            <a:pPr>
              <a:defRPr/>
            </a:pPr>
            <a:fld id="{E7CE916B-C10F-43AD-9F0A-CCA9A179906D}" type="datetime1">
              <a:rPr lang="nl-BE"/>
              <a:pPr>
                <a:defRPr/>
              </a:pPr>
              <a:t>30/09/2010</a:t>
            </a:fld>
            <a:endParaRPr lang="nl-BE"/>
          </a:p>
        </p:txBody>
      </p:sp>
      <p:sp>
        <p:nvSpPr>
          <p:cNvPr id="12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BE"/>
              <a:t>www.cvoleuven.be</a:t>
            </a:r>
          </a:p>
        </p:txBody>
      </p:sp>
      <p:sp>
        <p:nvSpPr>
          <p:cNvPr id="13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32470B-BB83-4AC8-ADD3-274CDF40B195}" type="slidenum">
              <a:rPr lang="nl-BE"/>
              <a:pPr>
                <a:defRPr/>
              </a:pPr>
              <a:t>‹nr.›</a:t>
            </a:fld>
            <a:endParaRPr lang="nl-BE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  <p:bldP spid="4" grpId="0" build="p" autoUpdateAnimBg="0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hoek 13"/>
          <p:cNvSpPr/>
          <p:nvPr/>
        </p:nvSpPr>
        <p:spPr>
          <a:xfrm>
            <a:off x="1214414" y="0"/>
            <a:ext cx="7929585" cy="1071546"/>
          </a:xfrm>
          <a:prstGeom prst="rect">
            <a:avLst/>
          </a:prstGeom>
          <a:gradFill flip="none" rotWithShape="1">
            <a:gsLst>
              <a:gs pos="0">
                <a:srgbClr val="B8B8BC"/>
              </a:gs>
              <a:gs pos="100000">
                <a:schemeClr val="bg1"/>
              </a:gs>
              <a:gs pos="100000">
                <a:schemeClr val="bg1">
                  <a:lumMod val="75000"/>
                  <a:shade val="100000"/>
                  <a:satMod val="115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BE">
              <a:latin typeface="+mj-lt"/>
            </a:endParaRPr>
          </a:p>
        </p:txBody>
      </p:sp>
      <p:sp>
        <p:nvSpPr>
          <p:cNvPr id="6" name="Rechthoek 10"/>
          <p:cNvSpPr/>
          <p:nvPr/>
        </p:nvSpPr>
        <p:spPr>
          <a:xfrm>
            <a:off x="0" y="0"/>
            <a:ext cx="1223963" cy="6858000"/>
          </a:xfrm>
          <a:prstGeom prst="rect">
            <a:avLst/>
          </a:prstGeom>
          <a:gradFill flip="none" rotWithShape="1">
            <a:gsLst>
              <a:gs pos="0">
                <a:srgbClr val="BCBCC0"/>
              </a:gs>
              <a:gs pos="100000">
                <a:srgbClr val="E4EBEC"/>
              </a:gs>
              <a:gs pos="100000">
                <a:schemeClr val="bg1">
                  <a:lumMod val="75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BE">
              <a:latin typeface="+mj-lt"/>
            </a:endParaRPr>
          </a:p>
        </p:txBody>
      </p:sp>
      <p:pic>
        <p:nvPicPr>
          <p:cNvPr id="7" name="Afbeelding 8" descr="alle silhouetten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375400"/>
            <a:ext cx="1214438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Afbeelding 9" descr="logo grijs-zwart-rozekopie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228725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9" name="Rechte verbindingslijn 14"/>
          <p:cNvCxnSpPr/>
          <p:nvPr/>
        </p:nvCxnSpPr>
        <p:spPr>
          <a:xfrm flipV="1">
            <a:off x="0" y="1071563"/>
            <a:ext cx="9144000" cy="0"/>
          </a:xfrm>
          <a:prstGeom prst="line">
            <a:avLst/>
          </a:prstGeom>
          <a:ln w="3175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Rechte verbindingslijn 15"/>
          <p:cNvCxnSpPr/>
          <p:nvPr/>
        </p:nvCxnSpPr>
        <p:spPr>
          <a:xfrm rot="5400000">
            <a:off x="-1678781" y="3964782"/>
            <a:ext cx="5786437" cy="0"/>
          </a:xfrm>
          <a:prstGeom prst="line">
            <a:avLst/>
          </a:prstGeom>
          <a:ln w="3175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571604" y="4800600"/>
            <a:ext cx="5707084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1571604" y="1428735"/>
            <a:ext cx="5707084" cy="3298839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nl-NL" noProof="0" smtClean="0"/>
              <a:t>Klik op het pictogram als u een afbeelding wilt toevoegen</a:t>
            </a:r>
            <a:endParaRPr lang="nl-BE" noProof="0" dirty="0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1571604" y="5367338"/>
            <a:ext cx="5707084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11" name="Tijdelijke aanduiding voor datum 4"/>
          <p:cNvSpPr>
            <a:spLocks noGrp="1"/>
          </p:cNvSpPr>
          <p:nvPr>
            <p:ph type="dt" sz="half" idx="10"/>
          </p:nvPr>
        </p:nvSpPr>
        <p:spPr>
          <a:xfrm>
            <a:off x="1571625" y="6357938"/>
            <a:ext cx="1304925" cy="365125"/>
          </a:xfrm>
        </p:spPr>
        <p:txBody>
          <a:bodyPr/>
          <a:lstStyle>
            <a:lvl1pPr algn="l">
              <a:defRPr/>
            </a:lvl1pPr>
          </a:lstStyle>
          <a:p>
            <a:pPr>
              <a:defRPr/>
            </a:pPr>
            <a:fld id="{F877779B-A884-47CB-BC26-96233D9E1ADB}" type="datetime1">
              <a:rPr lang="nl-BE"/>
              <a:pPr>
                <a:defRPr/>
              </a:pPr>
              <a:t>30/09/2010</a:t>
            </a:fld>
            <a:endParaRPr lang="nl-BE" dirty="0"/>
          </a:p>
        </p:txBody>
      </p:sp>
      <p:sp>
        <p:nvSpPr>
          <p:cNvPr id="12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BE"/>
              <a:t>www.cvoleuven.be</a:t>
            </a:r>
          </a:p>
        </p:txBody>
      </p:sp>
      <p:sp>
        <p:nvSpPr>
          <p:cNvPr id="13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0E6B3C-04B0-4B61-B9D2-D8731742AECA}" type="slidenum">
              <a:rPr lang="nl-BE"/>
              <a:pPr>
                <a:defRPr/>
              </a:pPr>
              <a:t>‹nr.›</a:t>
            </a:fld>
            <a:endParaRPr lang="nl-BE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  <p:bldP spid="4" grpId="0" build="p" autoUpdateAnimBg="0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hoek 13"/>
          <p:cNvSpPr/>
          <p:nvPr/>
        </p:nvSpPr>
        <p:spPr>
          <a:xfrm>
            <a:off x="1214414" y="0"/>
            <a:ext cx="7929585" cy="1071546"/>
          </a:xfrm>
          <a:prstGeom prst="rect">
            <a:avLst/>
          </a:prstGeom>
          <a:gradFill flip="none" rotWithShape="1">
            <a:gsLst>
              <a:gs pos="0">
                <a:srgbClr val="B8B8BC"/>
              </a:gs>
              <a:gs pos="100000">
                <a:schemeClr val="bg1"/>
              </a:gs>
              <a:gs pos="100000">
                <a:schemeClr val="bg1">
                  <a:lumMod val="75000"/>
                  <a:shade val="100000"/>
                  <a:satMod val="115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BE">
              <a:latin typeface="+mj-lt"/>
            </a:endParaRPr>
          </a:p>
        </p:txBody>
      </p:sp>
      <p:sp>
        <p:nvSpPr>
          <p:cNvPr id="5" name="Rechthoek 10"/>
          <p:cNvSpPr/>
          <p:nvPr/>
        </p:nvSpPr>
        <p:spPr>
          <a:xfrm>
            <a:off x="0" y="0"/>
            <a:ext cx="1223963" cy="6858000"/>
          </a:xfrm>
          <a:prstGeom prst="rect">
            <a:avLst/>
          </a:prstGeom>
          <a:gradFill flip="none" rotWithShape="1">
            <a:gsLst>
              <a:gs pos="0">
                <a:srgbClr val="BCBCC0"/>
              </a:gs>
              <a:gs pos="100000">
                <a:srgbClr val="E4EBEC"/>
              </a:gs>
              <a:gs pos="100000">
                <a:schemeClr val="bg1">
                  <a:lumMod val="75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BE">
              <a:latin typeface="+mj-lt"/>
            </a:endParaRPr>
          </a:p>
        </p:txBody>
      </p:sp>
      <p:pic>
        <p:nvPicPr>
          <p:cNvPr id="6" name="Afbeelding 8" descr="alle silhouetten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375400"/>
            <a:ext cx="1214438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Afbeelding 9" descr="logo grijs-zwart-rozekopie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228725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8" name="Rechte verbindingslijn 14"/>
          <p:cNvCxnSpPr/>
          <p:nvPr/>
        </p:nvCxnSpPr>
        <p:spPr>
          <a:xfrm flipV="1">
            <a:off x="0" y="1071563"/>
            <a:ext cx="9144000" cy="0"/>
          </a:xfrm>
          <a:prstGeom prst="line">
            <a:avLst/>
          </a:prstGeom>
          <a:ln w="3175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Rechte verbindingslijn 15"/>
          <p:cNvCxnSpPr/>
          <p:nvPr/>
        </p:nvCxnSpPr>
        <p:spPr>
          <a:xfrm rot="5400000">
            <a:off x="-1678781" y="3964782"/>
            <a:ext cx="5786437" cy="0"/>
          </a:xfrm>
          <a:prstGeom prst="line">
            <a:avLst/>
          </a:prstGeom>
          <a:ln w="3175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1500166" y="1285860"/>
            <a:ext cx="7186634" cy="4840303"/>
          </a:xfrm>
        </p:spPr>
        <p:txBody>
          <a:bodyPr vert="eaVert"/>
          <a:lstStyle/>
          <a:p>
            <a:pPr lvl="0"/>
            <a:r>
              <a:rPr lang="nl-NL" dirty="0" smtClean="0"/>
              <a:t>Klik om de modelstijlen te bewerken</a:t>
            </a:r>
          </a:p>
          <a:p>
            <a:pPr lvl="1"/>
            <a:r>
              <a:rPr lang="nl-NL" dirty="0" smtClean="0"/>
              <a:t>Tweede niveau</a:t>
            </a:r>
          </a:p>
          <a:p>
            <a:pPr lvl="2"/>
            <a:r>
              <a:rPr lang="nl-NL" dirty="0" smtClean="0"/>
              <a:t>Derde niveau</a:t>
            </a:r>
          </a:p>
          <a:p>
            <a:pPr lvl="3"/>
            <a:r>
              <a:rPr lang="nl-NL" dirty="0" smtClean="0"/>
              <a:t>Vierde niveau</a:t>
            </a:r>
          </a:p>
          <a:p>
            <a:pPr lvl="4"/>
            <a:r>
              <a:rPr lang="nl-NL" dirty="0" smtClean="0"/>
              <a:t>Vijfde niveau</a:t>
            </a:r>
            <a:endParaRPr lang="nl-BE" dirty="0"/>
          </a:p>
        </p:txBody>
      </p:sp>
      <p:sp>
        <p:nvSpPr>
          <p:cNvPr id="10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pPr>
              <a:defRPr/>
            </a:pPr>
            <a:fld id="{93D1FF56-C1C7-4B6C-9D9C-B60C5F0D20F7}" type="datetime1">
              <a:rPr lang="nl-BE"/>
              <a:pPr>
                <a:defRPr/>
              </a:pPr>
              <a:t>30/09/2010</a:t>
            </a:fld>
            <a:endParaRPr lang="nl-BE"/>
          </a:p>
        </p:txBody>
      </p:sp>
      <p:sp>
        <p:nvSpPr>
          <p:cNvPr id="11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BE"/>
              <a:t>www.cvoleuven.be</a:t>
            </a:r>
          </a:p>
        </p:txBody>
      </p:sp>
      <p:sp>
        <p:nvSpPr>
          <p:cNvPr id="12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D415C9-4427-4204-B7A9-A87ED6C6493B}" type="slidenum">
              <a:rPr lang="nl-BE"/>
              <a:pPr>
                <a:defRPr/>
              </a:pPr>
              <a:t>‹nr.›</a:t>
            </a:fld>
            <a:endParaRPr lang="nl-BE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hoek 13"/>
          <p:cNvSpPr/>
          <p:nvPr/>
        </p:nvSpPr>
        <p:spPr>
          <a:xfrm>
            <a:off x="1214414" y="0"/>
            <a:ext cx="7929585" cy="1071546"/>
          </a:xfrm>
          <a:prstGeom prst="rect">
            <a:avLst/>
          </a:prstGeom>
          <a:gradFill flip="none" rotWithShape="1">
            <a:gsLst>
              <a:gs pos="0">
                <a:srgbClr val="B8B8BC"/>
              </a:gs>
              <a:gs pos="100000">
                <a:schemeClr val="bg1"/>
              </a:gs>
              <a:gs pos="100000">
                <a:schemeClr val="bg1">
                  <a:lumMod val="75000"/>
                  <a:shade val="100000"/>
                  <a:satMod val="115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BE">
              <a:latin typeface="+mj-lt"/>
            </a:endParaRPr>
          </a:p>
        </p:txBody>
      </p:sp>
      <p:sp>
        <p:nvSpPr>
          <p:cNvPr id="5" name="Rechthoek 10"/>
          <p:cNvSpPr/>
          <p:nvPr/>
        </p:nvSpPr>
        <p:spPr>
          <a:xfrm>
            <a:off x="0" y="0"/>
            <a:ext cx="1223963" cy="6858000"/>
          </a:xfrm>
          <a:prstGeom prst="rect">
            <a:avLst/>
          </a:prstGeom>
          <a:gradFill flip="none" rotWithShape="1">
            <a:gsLst>
              <a:gs pos="0">
                <a:srgbClr val="BCBCC0"/>
              </a:gs>
              <a:gs pos="100000">
                <a:srgbClr val="E4EBEC"/>
              </a:gs>
              <a:gs pos="100000">
                <a:schemeClr val="bg1">
                  <a:lumMod val="75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BE">
              <a:latin typeface="+mj-lt"/>
            </a:endParaRPr>
          </a:p>
        </p:txBody>
      </p:sp>
      <p:pic>
        <p:nvPicPr>
          <p:cNvPr id="6" name="Afbeelding 8" descr="alle silhouetten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375400"/>
            <a:ext cx="1214438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Afbeelding 9" descr="logo grijs-zwart-rozekopie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228725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8" name="Rechte verbindingslijn 14"/>
          <p:cNvCxnSpPr/>
          <p:nvPr/>
        </p:nvCxnSpPr>
        <p:spPr>
          <a:xfrm flipV="1">
            <a:off x="0" y="1071563"/>
            <a:ext cx="9144000" cy="0"/>
          </a:xfrm>
          <a:prstGeom prst="line">
            <a:avLst/>
          </a:prstGeom>
          <a:ln w="3175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Rechte verbindingslijn 15"/>
          <p:cNvCxnSpPr/>
          <p:nvPr/>
        </p:nvCxnSpPr>
        <p:spPr>
          <a:xfrm rot="5400000">
            <a:off x="-1678781" y="3964782"/>
            <a:ext cx="5786437" cy="0"/>
          </a:xfrm>
          <a:prstGeom prst="line">
            <a:avLst/>
          </a:prstGeom>
          <a:ln w="3175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6858016" y="1214422"/>
            <a:ext cx="2057400" cy="4911741"/>
          </a:xfrm>
        </p:spPr>
        <p:txBody>
          <a:bodyPr vert="eaVert"/>
          <a:lstStyle/>
          <a:p>
            <a:r>
              <a:rPr lang="nl-NL" smtClean="0"/>
              <a:t>Klik om de stijl te bewerken</a:t>
            </a:r>
            <a:endParaRPr lang="nl-BE" dirty="0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1500166" y="1214422"/>
            <a:ext cx="5143536" cy="4911741"/>
          </a:xfrm>
        </p:spPr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  <p:sp>
        <p:nvSpPr>
          <p:cNvPr id="10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pPr>
              <a:defRPr/>
            </a:pPr>
            <a:fld id="{7A154F04-F3C4-48CA-8FE5-9337D2F51CCB}" type="datetime1">
              <a:rPr lang="nl-BE"/>
              <a:pPr>
                <a:defRPr/>
              </a:pPr>
              <a:t>30/09/2010</a:t>
            </a:fld>
            <a:endParaRPr lang="nl-BE"/>
          </a:p>
        </p:txBody>
      </p:sp>
      <p:sp>
        <p:nvSpPr>
          <p:cNvPr id="11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BE"/>
              <a:t>www.cvoleuven.be</a:t>
            </a:r>
          </a:p>
        </p:txBody>
      </p:sp>
      <p:sp>
        <p:nvSpPr>
          <p:cNvPr id="12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031276-F2CB-45E1-A204-FF2E9E1AB564}" type="slidenum">
              <a:rPr lang="nl-BE"/>
              <a:pPr>
                <a:defRPr/>
              </a:pPr>
              <a:t>‹nr.›</a:t>
            </a:fld>
            <a:endParaRPr lang="nl-BE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</p:bld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e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hthoek 13"/>
          <p:cNvSpPr/>
          <p:nvPr/>
        </p:nvSpPr>
        <p:spPr>
          <a:xfrm>
            <a:off x="1214414" y="0"/>
            <a:ext cx="7929585" cy="1071546"/>
          </a:xfrm>
          <a:prstGeom prst="rect">
            <a:avLst/>
          </a:prstGeom>
          <a:gradFill flip="none" rotWithShape="1">
            <a:gsLst>
              <a:gs pos="0">
                <a:srgbClr val="B8B8BC"/>
              </a:gs>
              <a:gs pos="100000">
                <a:schemeClr val="bg1"/>
              </a:gs>
              <a:gs pos="100000">
                <a:schemeClr val="bg1">
                  <a:lumMod val="75000"/>
                  <a:shade val="100000"/>
                  <a:satMod val="115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BE">
              <a:latin typeface="+mj-lt"/>
            </a:endParaRPr>
          </a:p>
        </p:txBody>
      </p:sp>
      <p:sp>
        <p:nvSpPr>
          <p:cNvPr id="11" name="Rechthoek 10"/>
          <p:cNvSpPr/>
          <p:nvPr/>
        </p:nvSpPr>
        <p:spPr>
          <a:xfrm>
            <a:off x="0" y="0"/>
            <a:ext cx="1223963" cy="6858000"/>
          </a:xfrm>
          <a:prstGeom prst="rect">
            <a:avLst/>
          </a:prstGeom>
          <a:gradFill flip="none" rotWithShape="1">
            <a:gsLst>
              <a:gs pos="0">
                <a:srgbClr val="BCBCC0"/>
              </a:gs>
              <a:gs pos="100000">
                <a:srgbClr val="E4EBEC"/>
              </a:gs>
              <a:gs pos="100000">
                <a:schemeClr val="bg1">
                  <a:lumMod val="75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BE">
              <a:latin typeface="+mj-lt"/>
            </a:endParaRPr>
          </a:p>
        </p:txBody>
      </p:sp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1285875" y="71438"/>
            <a:ext cx="7715250" cy="928687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 dirty="0" smtClean="0"/>
              <a:t>Klik om de stijl te bewerken</a:t>
            </a:r>
            <a:endParaRPr lang="nl-BE" dirty="0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 bwMode="auto">
          <a:xfrm>
            <a:off x="1500188" y="1600200"/>
            <a:ext cx="7186612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 smtClean="0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1500188" y="6357938"/>
            <a:ext cx="1143000" cy="365125"/>
          </a:xfrm>
          <a:prstGeom prst="rect">
            <a:avLst/>
          </a:prstGeom>
        </p:spPr>
        <p:txBody>
          <a:bodyPr vert="horz" lIns="72000" tIns="72000" rIns="72000" bIns="7200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j-lt"/>
                <a:cs typeface="+mn-cs"/>
              </a:defRPr>
            </a:lvl1pPr>
          </a:lstStyle>
          <a:p>
            <a:pPr>
              <a:defRPr/>
            </a:pPr>
            <a:fld id="{F1001F82-AE78-4CEF-A97A-55676AC2BB74}" type="datetime1">
              <a:rPr lang="nl-BE"/>
              <a:pPr>
                <a:defRPr/>
              </a:pPr>
              <a:t>30/09/2010</a:t>
            </a:fld>
            <a:endParaRPr lang="nl-BE" dirty="0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2786063" y="6356350"/>
            <a:ext cx="36433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dirty="0" err="1" smtClean="0">
                <a:solidFill>
                  <a:schemeClr val="tx1">
                    <a:tint val="75000"/>
                  </a:schemeClr>
                </a:solidFill>
                <a:latin typeface="+mj-lt"/>
                <a:cs typeface="+mn-cs"/>
              </a:defRPr>
            </a:lvl1pPr>
          </a:lstStyle>
          <a:p>
            <a:pPr>
              <a:defRPr/>
            </a:pPr>
            <a:r>
              <a:rPr lang="nl-BE"/>
              <a:t>www.cvoleuven.be</a:t>
            </a: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b="1" smtClean="0">
                <a:solidFill>
                  <a:schemeClr val="accent1">
                    <a:lumMod val="75000"/>
                  </a:schemeClr>
                </a:solidFill>
                <a:latin typeface="+mj-lt"/>
                <a:cs typeface="+mn-cs"/>
              </a:defRPr>
            </a:lvl1pPr>
          </a:lstStyle>
          <a:p>
            <a:pPr>
              <a:defRPr/>
            </a:pPr>
            <a:fld id="{6EB5AE67-1F95-4885-89FB-48813BFF97CC}" type="slidenum">
              <a:rPr lang="nl-BE"/>
              <a:pPr>
                <a:defRPr/>
              </a:pPr>
              <a:t>‹nr.›</a:t>
            </a:fld>
            <a:endParaRPr lang="nl-BE" dirty="0"/>
          </a:p>
        </p:txBody>
      </p:sp>
      <p:pic>
        <p:nvPicPr>
          <p:cNvPr id="9" name="Afbeelding 8" descr="alle silhouetten.jpg"/>
          <p:cNvPicPr>
            <a:picLocks noChangeAspect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0" y="6375400"/>
            <a:ext cx="1214438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6" name="Afbeelding 9" descr="logo grijs-zwart-rozekopie.jpg"/>
          <p:cNvPicPr>
            <a:picLocks noChangeAspect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0" y="0"/>
            <a:ext cx="1228725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5" name="Rechte verbindingslijn 14"/>
          <p:cNvCxnSpPr/>
          <p:nvPr/>
        </p:nvCxnSpPr>
        <p:spPr>
          <a:xfrm flipV="1">
            <a:off x="0" y="1071563"/>
            <a:ext cx="9144000" cy="0"/>
          </a:xfrm>
          <a:prstGeom prst="line">
            <a:avLst/>
          </a:prstGeom>
          <a:ln w="3175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Rechte verbindingslijn 15"/>
          <p:cNvCxnSpPr/>
          <p:nvPr/>
        </p:nvCxnSpPr>
        <p:spPr>
          <a:xfrm rot="5400000">
            <a:off x="-1678781" y="3964782"/>
            <a:ext cx="5786437" cy="0"/>
          </a:xfrm>
          <a:prstGeom prst="line">
            <a:avLst/>
          </a:prstGeom>
          <a:ln w="3175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</p:sldLayoutIdLst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>
        <p:tmplLst>
          <p:tmpl lvl="1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hf sldNum="0" hdr="0" dt="0"/>
  <p:txStyles>
    <p:titleStyle>
      <a:lvl1pPr algn="ctr" rtl="0" fontAlgn="base">
        <a:lnSpc>
          <a:spcPct val="80000"/>
        </a:lnSpc>
        <a:spcBef>
          <a:spcPct val="0"/>
        </a:spcBef>
        <a:spcAft>
          <a:spcPct val="0"/>
        </a:spcAft>
        <a:defRPr sz="4400" kern="1200" spc="-15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Verdana" pitchFamily="34" charset="0"/>
          <a:cs typeface="Verdana" pitchFamily="34" charset="0"/>
        </a:defRPr>
      </a:lvl1pPr>
      <a:lvl2pPr algn="ctr" rtl="0" fontAlgn="base">
        <a:lnSpc>
          <a:spcPct val="8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lnSpc>
          <a:spcPct val="8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lnSpc>
          <a:spcPct val="8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lnSpc>
          <a:spcPct val="8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lnSpc>
          <a:spcPct val="8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lnSpc>
          <a:spcPct val="8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lnSpc>
          <a:spcPct val="8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lnSpc>
          <a:spcPct val="8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3200" kern="1200">
          <a:solidFill>
            <a:schemeClr val="tx1"/>
          </a:solidFill>
          <a:latin typeface="+mj-lt"/>
          <a:ea typeface="Verdana" pitchFamily="34" charset="0"/>
          <a:cs typeface="Verdana" pitchFamily="34" charset="0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buChar char="−"/>
        <a:defRPr sz="2800" kern="1200">
          <a:solidFill>
            <a:schemeClr val="tx1"/>
          </a:solidFill>
          <a:latin typeface="+mj-lt"/>
          <a:ea typeface="Verdana" pitchFamily="34" charset="0"/>
          <a:cs typeface="Verdana" pitchFamily="34" charset="0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400" kern="1200">
          <a:solidFill>
            <a:schemeClr val="tx1"/>
          </a:solidFill>
          <a:latin typeface="+mj-lt"/>
          <a:ea typeface="Verdana" pitchFamily="34" charset="0"/>
          <a:cs typeface="Verdana" pitchFamily="34" charset="0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 kern="1200">
          <a:solidFill>
            <a:schemeClr val="tx1"/>
          </a:solidFill>
          <a:latin typeface="+mj-lt"/>
          <a:ea typeface="Verdana" pitchFamily="34" charset="0"/>
          <a:cs typeface="Verdana" pitchFamily="34" charset="0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 kern="1200">
          <a:solidFill>
            <a:schemeClr val="tx1"/>
          </a:solidFill>
          <a:latin typeface="+mj-lt"/>
          <a:ea typeface="Verdana" pitchFamily="34" charset="0"/>
          <a:cs typeface="Verdana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85938" y="0"/>
            <a:ext cx="7358062" cy="1252538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nl-BE" dirty="0" err="1" smtClean="0"/>
              <a:t>On</a:t>
            </a:r>
            <a:r>
              <a:rPr lang="nl-BE" dirty="0" smtClean="0"/>
              <a:t> the right track</a:t>
            </a:r>
            <a:endParaRPr lang="nl-BE" dirty="0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nl-BE"/>
              <a:t>www.cvoleuven.be</a:t>
            </a:r>
            <a:endParaRPr lang="nl-BE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1857375"/>
            <a:ext cx="7772400" cy="1470025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nl-BE" dirty="0" err="1" smtClean="0"/>
              <a:t>On</a:t>
            </a:r>
            <a:r>
              <a:rPr lang="nl-BE" dirty="0" smtClean="0"/>
              <a:t> the right track.</a:t>
            </a:r>
            <a:endParaRPr lang="nl-BE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nl-BE" dirty="0" err="1" smtClean="0"/>
              <a:t>Improving</a:t>
            </a:r>
            <a:r>
              <a:rPr lang="nl-BE" dirty="0" smtClean="0"/>
              <a:t> </a:t>
            </a:r>
            <a:r>
              <a:rPr lang="nl-BE" dirty="0" err="1" smtClean="0"/>
              <a:t>learners</a:t>
            </a:r>
            <a:r>
              <a:rPr lang="nl-BE" dirty="0" smtClean="0"/>
              <a:t>’ </a:t>
            </a:r>
            <a:r>
              <a:rPr lang="nl-BE" dirty="0" err="1" smtClean="0"/>
              <a:t>chances</a:t>
            </a:r>
            <a:r>
              <a:rPr lang="nl-BE" dirty="0" smtClean="0"/>
              <a:t> to </a:t>
            </a:r>
            <a:r>
              <a:rPr lang="nl-BE" dirty="0" err="1" smtClean="0"/>
              <a:t>be</a:t>
            </a:r>
            <a:r>
              <a:rPr lang="nl-BE" dirty="0" smtClean="0"/>
              <a:t> </a:t>
            </a:r>
            <a:r>
              <a:rPr lang="nl-BE" dirty="0" err="1" smtClean="0"/>
              <a:t>autonomous</a:t>
            </a:r>
            <a:r>
              <a:rPr lang="nl-BE" dirty="0" smtClean="0"/>
              <a:t> </a:t>
            </a:r>
            <a:r>
              <a:rPr lang="nl-BE" dirty="0" err="1" smtClean="0"/>
              <a:t>by</a:t>
            </a:r>
            <a:r>
              <a:rPr lang="nl-BE" dirty="0" smtClean="0"/>
              <a:t> </a:t>
            </a:r>
            <a:r>
              <a:rPr lang="nl-BE" dirty="0" err="1" smtClean="0"/>
              <a:t>mentoring</a:t>
            </a:r>
            <a:r>
              <a:rPr lang="nl-BE" dirty="0" smtClean="0"/>
              <a:t> and counseling</a:t>
            </a:r>
            <a:endParaRPr lang="nl-BE" dirty="0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nl-BE"/>
              <a:t>www.cvoleuven.be</a:t>
            </a:r>
            <a:endParaRPr lang="nl-BE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285875" y="23813"/>
            <a:ext cx="7786688" cy="97631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nl-BE" dirty="0" smtClean="0"/>
              <a:t>Partners</a:t>
            </a:r>
            <a:endParaRPr lang="nl-BE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1428750" y="1643063"/>
            <a:ext cx="7300913" cy="4857750"/>
          </a:xfrm>
        </p:spPr>
        <p:txBody>
          <a:bodyPr>
            <a:normAutofit/>
          </a:bodyPr>
          <a:lstStyle/>
          <a:p>
            <a:r>
              <a:rPr lang="nl-BE" dirty="0" err="1" smtClean="0"/>
              <a:t>Laerdansk</a:t>
            </a:r>
            <a:r>
              <a:rPr lang="nl-BE" dirty="0" smtClean="0"/>
              <a:t> Odense (Denemarken)</a:t>
            </a:r>
          </a:p>
          <a:p>
            <a:r>
              <a:rPr lang="nl-BE" dirty="0" err="1" smtClean="0"/>
              <a:t>Komvux</a:t>
            </a:r>
            <a:r>
              <a:rPr lang="nl-BE" dirty="0" smtClean="0"/>
              <a:t> Malmö </a:t>
            </a:r>
            <a:r>
              <a:rPr lang="nl-BE" dirty="0" err="1" smtClean="0"/>
              <a:t>Södervärn</a:t>
            </a:r>
            <a:r>
              <a:rPr lang="nl-BE" dirty="0" smtClean="0"/>
              <a:t> (Zweden)</a:t>
            </a:r>
          </a:p>
          <a:p>
            <a:r>
              <a:rPr lang="nl-BE" dirty="0" err="1" smtClean="0"/>
              <a:t>Osmaniyevaliligi</a:t>
            </a:r>
            <a:r>
              <a:rPr lang="nl-BE" dirty="0" smtClean="0"/>
              <a:t> (Turkije)</a:t>
            </a:r>
          </a:p>
          <a:p>
            <a:r>
              <a:rPr lang="nl-BE" dirty="0" err="1" smtClean="0"/>
              <a:t>County</a:t>
            </a:r>
            <a:r>
              <a:rPr lang="nl-BE" dirty="0" smtClean="0"/>
              <a:t> Dublin VEC (Ierland)</a:t>
            </a:r>
          </a:p>
          <a:p>
            <a:r>
              <a:rPr lang="nl-BE" dirty="0" smtClean="0"/>
              <a:t>CNAI (Spanje)</a:t>
            </a:r>
          </a:p>
          <a:p>
            <a:r>
              <a:rPr lang="nl-BE" dirty="0" smtClean="0"/>
              <a:t>School of </a:t>
            </a:r>
            <a:r>
              <a:rPr lang="nl-BE" dirty="0" err="1" smtClean="0"/>
              <a:t>Polish</a:t>
            </a:r>
            <a:r>
              <a:rPr lang="nl-BE" dirty="0" smtClean="0"/>
              <a:t> </a:t>
            </a:r>
            <a:r>
              <a:rPr lang="nl-BE" dirty="0" err="1" smtClean="0"/>
              <a:t>for</a:t>
            </a:r>
            <a:r>
              <a:rPr lang="nl-BE" dirty="0" smtClean="0"/>
              <a:t> </a:t>
            </a:r>
            <a:r>
              <a:rPr lang="nl-BE" dirty="0" err="1" smtClean="0"/>
              <a:t>Foreigners</a:t>
            </a:r>
            <a:r>
              <a:rPr lang="nl-BE" dirty="0" smtClean="0"/>
              <a:t> </a:t>
            </a:r>
            <a:r>
              <a:rPr lang="nl-BE" dirty="0" err="1" smtClean="0"/>
              <a:t>Lodz</a:t>
            </a:r>
            <a:r>
              <a:rPr lang="nl-BE" dirty="0" smtClean="0"/>
              <a:t> University (Polen)</a:t>
            </a:r>
          </a:p>
          <a:p>
            <a:r>
              <a:rPr lang="nl-BE" dirty="0" smtClean="0"/>
              <a:t>CVO Leuven-Landen (</a:t>
            </a:r>
            <a:r>
              <a:rPr lang="nl-BE" smtClean="0"/>
              <a:t>coordinator</a:t>
            </a:r>
            <a:r>
              <a:rPr lang="nl-BE" dirty="0" smtClean="0"/>
              <a:t>)</a:t>
            </a:r>
          </a:p>
          <a:p>
            <a:endParaRPr lang="nl-BE" dirty="0" smtClean="0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nl-BE"/>
              <a:t>www.cvoleuven.be</a:t>
            </a:r>
            <a:endParaRPr lang="nl-BE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285875" y="23813"/>
            <a:ext cx="7786688" cy="97631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nl-BE" dirty="0" err="1" smtClean="0"/>
              <a:t>Description</a:t>
            </a:r>
            <a:endParaRPr lang="nl-BE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1428750" y="1285875"/>
            <a:ext cx="7300913" cy="4857750"/>
          </a:xfrm>
        </p:spPr>
        <p:txBody>
          <a:bodyPr rtlCol="0">
            <a:normAutofit fontScale="55000" lnSpcReduction="20000"/>
          </a:bodyPr>
          <a:lstStyle/>
          <a:p>
            <a:pPr lvl="0"/>
            <a:r>
              <a:rPr lang="pt-PT" sz="3800" dirty="0" smtClean="0"/>
              <a:t>make an inventory of existing counselling systems in Europe. </a:t>
            </a:r>
          </a:p>
          <a:p>
            <a:pPr lvl="0"/>
            <a:endParaRPr lang="nl-BE" sz="3800" dirty="0" smtClean="0"/>
          </a:p>
          <a:p>
            <a:r>
              <a:rPr lang="pt-PT" sz="3800" dirty="0" smtClean="0"/>
              <a:t>analyse counselling methods in the own country or neighbouring countries following well defined criteria. </a:t>
            </a:r>
          </a:p>
          <a:p>
            <a:endParaRPr lang="nl-BE" sz="3800" dirty="0" smtClean="0"/>
          </a:p>
          <a:p>
            <a:pPr lvl="0"/>
            <a:r>
              <a:rPr lang="en-US" sz="3800" dirty="0" smtClean="0"/>
              <a:t>exchange good practices by the partner institutions </a:t>
            </a:r>
          </a:p>
          <a:p>
            <a:pPr lvl="0"/>
            <a:endParaRPr lang="nl-BE" sz="3800" dirty="0" smtClean="0"/>
          </a:p>
          <a:p>
            <a:pPr lvl="0"/>
            <a:r>
              <a:rPr lang="en-US" sz="3800" dirty="0" smtClean="0"/>
              <a:t>empower learners to manage their learning process </a:t>
            </a:r>
          </a:p>
          <a:p>
            <a:pPr lvl="0"/>
            <a:endParaRPr lang="nl-BE" sz="3800" dirty="0" smtClean="0"/>
          </a:p>
          <a:p>
            <a:r>
              <a:rPr lang="en-US" sz="3800" dirty="0" smtClean="0"/>
              <a:t>encourage and motivate learners to reflect on their learning process. </a:t>
            </a:r>
          </a:p>
          <a:p>
            <a:endParaRPr lang="nl-BE" sz="3800" dirty="0" smtClean="0"/>
          </a:p>
          <a:p>
            <a:pPr lvl="0"/>
            <a:r>
              <a:rPr lang="en-US" sz="3800" dirty="0" smtClean="0"/>
              <a:t>create an instrument for implementation in language coaching (roadmap)</a:t>
            </a:r>
          </a:p>
          <a:p>
            <a:pPr lvl="0"/>
            <a:endParaRPr lang="nl-BE" sz="3800" dirty="0" smtClean="0"/>
          </a:p>
          <a:p>
            <a:pPr lvl="0"/>
            <a:r>
              <a:rPr lang="en-US" sz="3800" dirty="0" smtClean="0"/>
              <a:t>organize a workshop on the outcomes of the LLP</a:t>
            </a:r>
            <a:endParaRPr lang="nl-BE" sz="3800" dirty="0" smtClean="0"/>
          </a:p>
          <a:p>
            <a:endParaRPr lang="nl-BE" sz="3800" dirty="0" smtClean="0"/>
          </a:p>
          <a:p>
            <a:pPr>
              <a:buNone/>
            </a:pPr>
            <a:r>
              <a:rPr lang="en-US" dirty="0" smtClean="0"/>
              <a:t> </a:t>
            </a:r>
            <a:endParaRPr lang="nl-BE" dirty="0" smtClean="0"/>
          </a:p>
          <a:p>
            <a:pPr fontAlgn="auto">
              <a:spcAft>
                <a:spcPts val="0"/>
              </a:spcAft>
              <a:defRPr/>
            </a:pPr>
            <a:endParaRPr lang="nl-BE" dirty="0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nl-BE" dirty="0" err="1"/>
              <a:t>www.cvoleuven.be</a:t>
            </a:r>
            <a:endParaRPr lang="nl-BE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285875" y="23813"/>
            <a:ext cx="7786688" cy="97631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nl-BE" dirty="0" smtClean="0"/>
              <a:t>Meetings</a:t>
            </a:r>
            <a:endParaRPr lang="nl-BE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1428750" y="1285875"/>
            <a:ext cx="7300913" cy="4857750"/>
          </a:xfrm>
        </p:spPr>
        <p:txBody>
          <a:bodyPr rtlCol="0">
            <a:normAutofit lnSpcReduction="1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nl-BE" dirty="0" err="1" smtClean="0"/>
              <a:t>October</a:t>
            </a:r>
            <a:r>
              <a:rPr lang="nl-BE" dirty="0" smtClean="0"/>
              <a:t> 2010: </a:t>
            </a:r>
            <a:r>
              <a:rPr lang="nl-BE" dirty="0" err="1" smtClean="0"/>
              <a:t>kickoff</a:t>
            </a:r>
            <a:r>
              <a:rPr lang="nl-BE" dirty="0" smtClean="0"/>
              <a:t> meeting </a:t>
            </a:r>
            <a:r>
              <a:rPr lang="nl-BE" dirty="0" err="1" smtClean="0"/>
              <a:t>Pamplona</a:t>
            </a:r>
            <a:r>
              <a:rPr lang="nl-BE" dirty="0" smtClean="0"/>
              <a:t> (</a:t>
            </a:r>
            <a:r>
              <a:rPr lang="nl-BE" dirty="0" err="1" smtClean="0"/>
              <a:t>description</a:t>
            </a:r>
            <a:r>
              <a:rPr lang="nl-BE" dirty="0" smtClean="0"/>
              <a:t> of the </a:t>
            </a:r>
            <a:r>
              <a:rPr lang="nl-BE" dirty="0" err="1" smtClean="0"/>
              <a:t>existing</a:t>
            </a:r>
            <a:r>
              <a:rPr lang="nl-BE" dirty="0" smtClean="0"/>
              <a:t> counseling </a:t>
            </a:r>
            <a:r>
              <a:rPr lang="nl-BE" dirty="0" err="1" smtClean="0"/>
              <a:t>methods</a:t>
            </a:r>
            <a:r>
              <a:rPr lang="nl-BE" dirty="0" smtClean="0"/>
              <a:t> in </a:t>
            </a:r>
            <a:r>
              <a:rPr lang="nl-BE" dirty="0" err="1" smtClean="0"/>
              <a:t>each</a:t>
            </a:r>
            <a:r>
              <a:rPr lang="nl-BE" dirty="0" smtClean="0"/>
              <a:t> </a:t>
            </a:r>
            <a:r>
              <a:rPr lang="nl-BE" dirty="0" err="1" smtClean="0"/>
              <a:t>participating</a:t>
            </a:r>
            <a:r>
              <a:rPr lang="nl-BE" dirty="0" smtClean="0"/>
              <a:t> partner </a:t>
            </a:r>
            <a:r>
              <a:rPr lang="nl-BE" dirty="0" err="1" smtClean="0"/>
              <a:t>institution</a:t>
            </a:r>
            <a:r>
              <a:rPr lang="nl-BE" dirty="0" smtClean="0"/>
              <a:t>; </a:t>
            </a:r>
            <a:r>
              <a:rPr lang="nl-BE" smtClean="0"/>
              <a:t>detailed</a:t>
            </a:r>
            <a:r>
              <a:rPr lang="nl-BE" dirty="0" smtClean="0"/>
              <a:t> planning of </a:t>
            </a:r>
            <a:r>
              <a:rPr lang="nl-BE" dirty="0" err="1" smtClean="0"/>
              <a:t>activities</a:t>
            </a:r>
            <a:r>
              <a:rPr lang="nl-BE" dirty="0" smtClean="0"/>
              <a:t>)</a:t>
            </a:r>
          </a:p>
          <a:p>
            <a:pPr fontAlgn="auto">
              <a:spcAft>
                <a:spcPts val="0"/>
              </a:spcAft>
              <a:defRPr/>
            </a:pPr>
            <a:r>
              <a:rPr lang="nl-BE" dirty="0" err="1" smtClean="0"/>
              <a:t>March</a:t>
            </a:r>
            <a:r>
              <a:rPr lang="nl-BE" dirty="0" smtClean="0"/>
              <a:t> 2011: Dublin (</a:t>
            </a:r>
            <a:r>
              <a:rPr lang="nl-BE" dirty="0" err="1" smtClean="0"/>
              <a:t>presentations</a:t>
            </a:r>
            <a:r>
              <a:rPr lang="nl-BE" dirty="0" smtClean="0"/>
              <a:t> </a:t>
            </a:r>
            <a:r>
              <a:rPr lang="nl-BE" dirty="0" err="1" smtClean="0"/>
              <a:t>SWOT-analysis</a:t>
            </a:r>
            <a:r>
              <a:rPr lang="nl-BE" dirty="0" smtClean="0"/>
              <a:t>; meeting </a:t>
            </a:r>
            <a:r>
              <a:rPr lang="nl-BE" dirty="0" err="1" smtClean="0"/>
              <a:t>with</a:t>
            </a:r>
            <a:r>
              <a:rPr lang="nl-BE" dirty="0" smtClean="0"/>
              <a:t> </a:t>
            </a:r>
            <a:r>
              <a:rPr lang="nl-BE" dirty="0" err="1" smtClean="0"/>
              <a:t>an</a:t>
            </a:r>
            <a:r>
              <a:rPr lang="nl-BE" dirty="0" smtClean="0"/>
              <a:t> expert </a:t>
            </a:r>
            <a:r>
              <a:rPr lang="nl-BE" dirty="0" err="1" smtClean="0"/>
              <a:t>on</a:t>
            </a:r>
            <a:r>
              <a:rPr lang="nl-BE" dirty="0" smtClean="0"/>
              <a:t> </a:t>
            </a:r>
            <a:r>
              <a:rPr lang="nl-BE" dirty="0" err="1" smtClean="0"/>
              <a:t>language</a:t>
            </a:r>
            <a:r>
              <a:rPr lang="nl-BE" dirty="0" smtClean="0"/>
              <a:t> counseling in </a:t>
            </a:r>
            <a:r>
              <a:rPr lang="nl-BE" dirty="0" err="1" smtClean="0"/>
              <a:t>adult</a:t>
            </a:r>
            <a:r>
              <a:rPr lang="nl-BE" dirty="0" smtClean="0"/>
              <a:t> </a:t>
            </a:r>
            <a:r>
              <a:rPr lang="nl-BE" dirty="0" err="1" smtClean="0"/>
              <a:t>education</a:t>
            </a:r>
            <a:r>
              <a:rPr lang="nl-BE" dirty="0" smtClean="0"/>
              <a:t>)</a:t>
            </a:r>
          </a:p>
          <a:p>
            <a:pPr fontAlgn="auto">
              <a:spcAft>
                <a:spcPts val="0"/>
              </a:spcAft>
              <a:defRPr/>
            </a:pPr>
            <a:r>
              <a:rPr lang="nl-BE" dirty="0" smtClean="0"/>
              <a:t>September 2011: </a:t>
            </a:r>
            <a:r>
              <a:rPr lang="nl-BE" dirty="0" err="1" smtClean="0"/>
              <a:t>Malmö</a:t>
            </a:r>
            <a:r>
              <a:rPr lang="nl-BE" dirty="0" smtClean="0"/>
              <a:t>/</a:t>
            </a:r>
            <a:r>
              <a:rPr lang="nl-BE" dirty="0" err="1" smtClean="0"/>
              <a:t>Odense</a:t>
            </a:r>
            <a:r>
              <a:rPr lang="nl-BE" dirty="0" smtClean="0"/>
              <a:t> (criteria </a:t>
            </a:r>
            <a:r>
              <a:rPr lang="nl-BE" dirty="0" err="1" smtClean="0"/>
              <a:t>roadmap</a:t>
            </a:r>
            <a:r>
              <a:rPr lang="nl-BE" dirty="0" smtClean="0"/>
              <a:t>; </a:t>
            </a:r>
            <a:r>
              <a:rPr lang="nl-BE" dirty="0" err="1" smtClean="0"/>
              <a:t>visit</a:t>
            </a:r>
            <a:r>
              <a:rPr lang="nl-BE" dirty="0" smtClean="0"/>
              <a:t> the </a:t>
            </a:r>
            <a:r>
              <a:rPr lang="nl-BE" dirty="0" err="1" smtClean="0"/>
              <a:t>local</a:t>
            </a:r>
            <a:r>
              <a:rPr lang="nl-BE" dirty="0" smtClean="0"/>
              <a:t> counseling platform )</a:t>
            </a:r>
          </a:p>
          <a:p>
            <a:pPr fontAlgn="auto">
              <a:spcAft>
                <a:spcPts val="0"/>
              </a:spcAft>
              <a:defRPr/>
            </a:pPr>
            <a:endParaRPr lang="nl-BE" dirty="0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nl-BE"/>
              <a:t>www.cvoleuven.be</a:t>
            </a:r>
            <a:endParaRPr lang="nl-BE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/>
          <p:cNvSpPr>
            <a:spLocks noGrp="1"/>
          </p:cNvSpPr>
          <p:nvPr>
            <p:ph type="title"/>
          </p:nvPr>
        </p:nvSpPr>
        <p:spPr>
          <a:xfrm>
            <a:off x="1285875" y="23813"/>
            <a:ext cx="7786688" cy="97631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nl-BE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1428750" y="1285875"/>
            <a:ext cx="7300913" cy="485775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nl-BE" dirty="0" err="1" smtClean="0"/>
              <a:t>March</a:t>
            </a:r>
            <a:r>
              <a:rPr lang="nl-BE" dirty="0" smtClean="0"/>
              <a:t> 2012: </a:t>
            </a:r>
            <a:r>
              <a:rPr lang="nl-BE" dirty="0" err="1" smtClean="0"/>
              <a:t>Turkey</a:t>
            </a:r>
            <a:r>
              <a:rPr lang="nl-BE" dirty="0" smtClean="0"/>
              <a:t> (</a:t>
            </a:r>
            <a:r>
              <a:rPr lang="nl-BE" dirty="0" err="1" smtClean="0"/>
              <a:t>improvement</a:t>
            </a:r>
            <a:r>
              <a:rPr lang="nl-BE" dirty="0" smtClean="0"/>
              <a:t> </a:t>
            </a:r>
            <a:r>
              <a:rPr lang="nl-BE" dirty="0" err="1" smtClean="0"/>
              <a:t>roadmap</a:t>
            </a:r>
            <a:r>
              <a:rPr lang="nl-BE" dirty="0" smtClean="0"/>
              <a:t>, </a:t>
            </a:r>
            <a:r>
              <a:rPr lang="nl-BE" dirty="0" err="1" smtClean="0"/>
              <a:t>experience</a:t>
            </a:r>
            <a:r>
              <a:rPr lang="nl-BE" dirty="0" smtClean="0"/>
              <a:t> a </a:t>
            </a:r>
            <a:r>
              <a:rPr lang="nl-BE" dirty="0" err="1" smtClean="0"/>
              <a:t>language</a:t>
            </a:r>
            <a:r>
              <a:rPr lang="nl-BE" dirty="0" smtClean="0"/>
              <a:t> </a:t>
            </a:r>
            <a:r>
              <a:rPr lang="nl-BE" dirty="0" err="1" smtClean="0"/>
              <a:t>course</a:t>
            </a:r>
            <a:r>
              <a:rPr lang="nl-BE" dirty="0" smtClean="0"/>
              <a:t> </a:t>
            </a:r>
            <a:r>
              <a:rPr lang="nl-BE" dirty="0" err="1" smtClean="0"/>
              <a:t>for</a:t>
            </a:r>
            <a:r>
              <a:rPr lang="nl-BE" dirty="0" smtClean="0"/>
              <a:t> </a:t>
            </a:r>
            <a:r>
              <a:rPr lang="nl-BE" dirty="0" err="1" smtClean="0"/>
              <a:t>adults</a:t>
            </a:r>
            <a:r>
              <a:rPr lang="nl-BE" dirty="0" smtClean="0"/>
              <a:t>, …)</a:t>
            </a:r>
          </a:p>
          <a:p>
            <a:pPr fontAlgn="auto">
              <a:spcAft>
                <a:spcPts val="0"/>
              </a:spcAft>
              <a:defRPr/>
            </a:pPr>
            <a:r>
              <a:rPr lang="nl-BE" dirty="0" err="1" smtClean="0"/>
              <a:t>June</a:t>
            </a:r>
            <a:r>
              <a:rPr lang="nl-BE" dirty="0" smtClean="0"/>
              <a:t> 2012: </a:t>
            </a:r>
            <a:r>
              <a:rPr lang="nl-BE" dirty="0" err="1" smtClean="0"/>
              <a:t>Belgium</a:t>
            </a:r>
            <a:r>
              <a:rPr lang="nl-BE" dirty="0" smtClean="0"/>
              <a:t> (</a:t>
            </a:r>
            <a:r>
              <a:rPr lang="nl-BE" dirty="0" err="1" smtClean="0"/>
              <a:t>transnational</a:t>
            </a:r>
            <a:r>
              <a:rPr lang="nl-BE" dirty="0" smtClean="0"/>
              <a:t> workshop </a:t>
            </a:r>
            <a:r>
              <a:rPr lang="nl-BE" dirty="0" err="1" smtClean="0"/>
              <a:t>by</a:t>
            </a:r>
            <a:r>
              <a:rPr lang="nl-BE" dirty="0" smtClean="0"/>
              <a:t> </a:t>
            </a:r>
            <a:r>
              <a:rPr lang="nl-BE" dirty="0" err="1" smtClean="0"/>
              <a:t>teachers</a:t>
            </a:r>
            <a:r>
              <a:rPr lang="nl-BE" dirty="0" smtClean="0"/>
              <a:t> </a:t>
            </a:r>
            <a:r>
              <a:rPr lang="nl-BE" dirty="0" err="1" smtClean="0"/>
              <a:t>who</a:t>
            </a:r>
            <a:r>
              <a:rPr lang="nl-BE" dirty="0" smtClean="0"/>
              <a:t> </a:t>
            </a:r>
            <a:r>
              <a:rPr lang="nl-BE" dirty="0" err="1" smtClean="0"/>
              <a:t>share</a:t>
            </a:r>
            <a:r>
              <a:rPr lang="nl-BE" dirty="0" smtClean="0"/>
              <a:t> the instrument and are </a:t>
            </a:r>
            <a:r>
              <a:rPr lang="nl-BE" dirty="0" err="1" smtClean="0"/>
              <a:t>prepared</a:t>
            </a:r>
            <a:r>
              <a:rPr lang="nl-BE" dirty="0" smtClean="0"/>
              <a:t> to talk </a:t>
            </a:r>
            <a:r>
              <a:rPr lang="nl-BE" dirty="0" err="1" smtClean="0"/>
              <a:t>about</a:t>
            </a:r>
            <a:r>
              <a:rPr lang="nl-BE" dirty="0" smtClean="0"/>
              <a:t> </a:t>
            </a:r>
            <a:r>
              <a:rPr lang="nl-BE" dirty="0" err="1" smtClean="0"/>
              <a:t>their</a:t>
            </a:r>
            <a:r>
              <a:rPr lang="nl-BE" dirty="0" smtClean="0"/>
              <a:t> </a:t>
            </a:r>
            <a:r>
              <a:rPr lang="nl-BE" dirty="0" err="1" smtClean="0"/>
              <a:t>experiences</a:t>
            </a:r>
            <a:r>
              <a:rPr lang="nl-BE" dirty="0" smtClean="0"/>
              <a:t> )</a:t>
            </a:r>
          </a:p>
          <a:p>
            <a:pPr fontAlgn="auto">
              <a:spcAft>
                <a:spcPts val="0"/>
              </a:spcAft>
              <a:defRPr/>
            </a:pPr>
            <a:endParaRPr lang="nl-BE" dirty="0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nl-BE"/>
              <a:t>www.cvoleuven.be</a:t>
            </a:r>
            <a:endParaRPr lang="nl-BE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285875" y="23813"/>
            <a:ext cx="7786688" cy="97631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nl-BE" dirty="0" err="1" smtClean="0"/>
              <a:t>Objectives</a:t>
            </a:r>
            <a:r>
              <a:rPr lang="nl-BE" dirty="0" smtClean="0"/>
              <a:t> of the </a:t>
            </a:r>
            <a:r>
              <a:rPr lang="nl-BE" dirty="0" err="1" smtClean="0"/>
              <a:t>kick-off</a:t>
            </a:r>
            <a:r>
              <a:rPr lang="nl-BE" dirty="0" smtClean="0"/>
              <a:t> meeting</a:t>
            </a:r>
            <a:endParaRPr lang="nl-BE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1428750" y="1285875"/>
            <a:ext cx="7300913" cy="4857750"/>
          </a:xfrm>
        </p:spPr>
        <p:txBody>
          <a:bodyPr rtlCol="0">
            <a:normAutofit fontScale="85000" lnSpcReduction="20000"/>
          </a:bodyPr>
          <a:lstStyle/>
          <a:p>
            <a:r>
              <a:rPr lang="en-US" sz="2400" dirty="0" smtClean="0"/>
              <a:t>Introduction to the partner institutions</a:t>
            </a:r>
          </a:p>
          <a:p>
            <a:endParaRPr lang="en-US" sz="2400" dirty="0" smtClean="0"/>
          </a:p>
          <a:p>
            <a:r>
              <a:rPr lang="en-US" sz="2400" dirty="0" smtClean="0"/>
              <a:t>Defining the needs of each partner</a:t>
            </a:r>
          </a:p>
          <a:p>
            <a:endParaRPr lang="en-US" sz="2400" dirty="0" smtClean="0"/>
          </a:p>
          <a:p>
            <a:r>
              <a:rPr lang="nl-BE" sz="2400" dirty="0" smtClean="0"/>
              <a:t>Set up a </a:t>
            </a:r>
            <a:r>
              <a:rPr lang="nl-BE" sz="2400" dirty="0" err="1" smtClean="0"/>
              <a:t>realistic</a:t>
            </a:r>
            <a:r>
              <a:rPr lang="nl-BE" sz="2400" dirty="0" smtClean="0"/>
              <a:t> </a:t>
            </a:r>
            <a:r>
              <a:rPr lang="nl-BE" sz="2400" dirty="0" err="1" smtClean="0"/>
              <a:t>work</a:t>
            </a:r>
            <a:r>
              <a:rPr lang="nl-BE" sz="2400" dirty="0" smtClean="0"/>
              <a:t> </a:t>
            </a:r>
            <a:r>
              <a:rPr lang="nl-BE" sz="2400" dirty="0" err="1" smtClean="0"/>
              <a:t>programme</a:t>
            </a:r>
            <a:r>
              <a:rPr lang="nl-BE" sz="2400" dirty="0" smtClean="0"/>
              <a:t> </a:t>
            </a:r>
            <a:r>
              <a:rPr lang="nl-BE" sz="2400" dirty="0" err="1" smtClean="0"/>
              <a:t>until</a:t>
            </a:r>
            <a:r>
              <a:rPr lang="nl-BE" sz="2400" dirty="0" smtClean="0"/>
              <a:t> the </a:t>
            </a:r>
            <a:r>
              <a:rPr lang="nl-BE" sz="2400" dirty="0" err="1" smtClean="0"/>
              <a:t>next</a:t>
            </a:r>
            <a:r>
              <a:rPr lang="nl-BE" sz="2400" dirty="0" smtClean="0"/>
              <a:t> meeting</a:t>
            </a:r>
          </a:p>
          <a:p>
            <a:endParaRPr lang="nl-BE" sz="2400" dirty="0" smtClean="0"/>
          </a:p>
          <a:p>
            <a:r>
              <a:rPr lang="nl-BE" sz="2400" dirty="0" smtClean="0"/>
              <a:t>Project management: </a:t>
            </a:r>
            <a:r>
              <a:rPr lang="nl-BE" sz="2400" dirty="0" err="1" smtClean="0"/>
              <a:t>administration</a:t>
            </a:r>
            <a:endParaRPr lang="nl-BE" sz="2400" dirty="0" smtClean="0"/>
          </a:p>
          <a:p>
            <a:endParaRPr lang="nl-BE" sz="2400" dirty="0" smtClean="0"/>
          </a:p>
          <a:p>
            <a:r>
              <a:rPr lang="nl-BE" sz="2400" dirty="0" err="1" smtClean="0"/>
              <a:t>Presentation</a:t>
            </a:r>
            <a:r>
              <a:rPr lang="nl-BE" sz="2400" dirty="0" smtClean="0"/>
              <a:t> of the </a:t>
            </a:r>
            <a:r>
              <a:rPr lang="nl-BE" sz="2400" dirty="0" err="1" smtClean="0"/>
              <a:t>existing</a:t>
            </a:r>
            <a:r>
              <a:rPr lang="nl-BE" sz="2400" dirty="0" smtClean="0"/>
              <a:t> counseling </a:t>
            </a:r>
            <a:r>
              <a:rPr lang="nl-BE" sz="2400" dirty="0" err="1" smtClean="0"/>
              <a:t>methods</a:t>
            </a:r>
            <a:r>
              <a:rPr lang="nl-BE" sz="2400" dirty="0" smtClean="0"/>
              <a:t> </a:t>
            </a:r>
            <a:r>
              <a:rPr lang="nl-BE" sz="2400" dirty="0" err="1" smtClean="0"/>
              <a:t>by</a:t>
            </a:r>
            <a:r>
              <a:rPr lang="nl-BE" sz="2400" dirty="0" smtClean="0"/>
              <a:t> </a:t>
            </a:r>
            <a:r>
              <a:rPr lang="nl-BE" sz="2400" dirty="0" err="1" smtClean="0"/>
              <a:t>each</a:t>
            </a:r>
            <a:r>
              <a:rPr lang="nl-BE" sz="2400" dirty="0" smtClean="0"/>
              <a:t> partner (</a:t>
            </a:r>
            <a:r>
              <a:rPr lang="nl-BE" sz="2400" dirty="0" err="1" smtClean="0"/>
              <a:t>local</a:t>
            </a:r>
            <a:r>
              <a:rPr lang="nl-BE" sz="2400" dirty="0" smtClean="0"/>
              <a:t> level)</a:t>
            </a:r>
          </a:p>
          <a:p>
            <a:endParaRPr lang="nl-BE" sz="2400" dirty="0" smtClean="0"/>
          </a:p>
          <a:p>
            <a:r>
              <a:rPr lang="nl-BE" sz="2400" dirty="0" smtClean="0"/>
              <a:t>Planning the </a:t>
            </a:r>
            <a:r>
              <a:rPr lang="nl-BE" sz="2400" dirty="0" err="1" smtClean="0"/>
              <a:t>activities</a:t>
            </a:r>
            <a:r>
              <a:rPr lang="nl-BE" sz="2400" dirty="0" smtClean="0"/>
              <a:t> and distribution of </a:t>
            </a:r>
            <a:r>
              <a:rPr lang="nl-BE" sz="2400" dirty="0" err="1" smtClean="0"/>
              <a:t>tasks</a:t>
            </a:r>
            <a:endParaRPr lang="nl-BE" sz="2400" dirty="0" smtClean="0"/>
          </a:p>
          <a:p>
            <a:endParaRPr lang="nl-BE" sz="2400" dirty="0" smtClean="0"/>
          </a:p>
          <a:p>
            <a:r>
              <a:rPr lang="nl-BE" sz="2400" dirty="0" err="1" smtClean="0"/>
              <a:t>Evaluation</a:t>
            </a:r>
            <a:r>
              <a:rPr lang="nl-BE" sz="2400" dirty="0" smtClean="0"/>
              <a:t> tools and </a:t>
            </a:r>
            <a:r>
              <a:rPr lang="nl-BE" sz="2400" dirty="0" err="1" smtClean="0"/>
              <a:t>dissemination</a:t>
            </a:r>
            <a:r>
              <a:rPr lang="nl-BE" sz="2400" dirty="0" smtClean="0"/>
              <a:t> of the project as </a:t>
            </a:r>
            <a:r>
              <a:rPr lang="nl-BE" sz="2400" dirty="0" err="1" smtClean="0"/>
              <a:t>it</a:t>
            </a:r>
            <a:r>
              <a:rPr lang="nl-BE" sz="2400" dirty="0" smtClean="0"/>
              <a:t> is </a:t>
            </a:r>
            <a:r>
              <a:rPr lang="nl-BE" sz="2400" dirty="0" err="1" smtClean="0"/>
              <a:t>going</a:t>
            </a:r>
            <a:r>
              <a:rPr lang="nl-BE" sz="2400" dirty="0" smtClean="0"/>
              <a:t> </a:t>
            </a:r>
            <a:r>
              <a:rPr lang="nl-BE" sz="2400" dirty="0" err="1" smtClean="0"/>
              <a:t>on</a:t>
            </a:r>
            <a:endParaRPr lang="nl-BE" sz="2400" dirty="0" smtClean="0"/>
          </a:p>
          <a:p>
            <a:endParaRPr lang="nl-BE" sz="2400" dirty="0" smtClean="0"/>
          </a:p>
          <a:p>
            <a:r>
              <a:rPr lang="nl-BE" sz="2400" dirty="0" err="1" smtClean="0"/>
              <a:t>Finances</a:t>
            </a:r>
            <a:endParaRPr lang="nl-BE" sz="2400" dirty="0" smtClean="0"/>
          </a:p>
          <a:p>
            <a:pPr lvl="0"/>
            <a:endParaRPr lang="nl-BE" sz="3800" dirty="0" smtClean="0"/>
          </a:p>
          <a:p>
            <a:pPr>
              <a:buNone/>
            </a:pPr>
            <a:r>
              <a:rPr lang="en-US" dirty="0" smtClean="0"/>
              <a:t> </a:t>
            </a:r>
            <a:endParaRPr lang="nl-BE" dirty="0" smtClean="0"/>
          </a:p>
          <a:p>
            <a:pPr fontAlgn="auto">
              <a:spcAft>
                <a:spcPts val="0"/>
              </a:spcAft>
              <a:defRPr/>
            </a:pPr>
            <a:endParaRPr lang="nl-BE" dirty="0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nl-BE" dirty="0" err="1"/>
              <a:t>www.cvoleuven.be</a:t>
            </a:r>
            <a:endParaRPr lang="nl-BE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285875" y="23813"/>
            <a:ext cx="7786688" cy="97631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nl-BE" dirty="0" err="1" smtClean="0"/>
              <a:t>Administration</a:t>
            </a:r>
            <a:endParaRPr lang="nl-BE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1619672" y="1484784"/>
            <a:ext cx="7300913" cy="485775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nl-BE" dirty="0" err="1" smtClean="0"/>
              <a:t>Minutes</a:t>
            </a:r>
            <a:r>
              <a:rPr lang="nl-BE" dirty="0" smtClean="0"/>
              <a:t> of </a:t>
            </a:r>
            <a:r>
              <a:rPr lang="nl-BE" dirty="0" err="1" smtClean="0"/>
              <a:t>each</a:t>
            </a:r>
            <a:r>
              <a:rPr lang="nl-BE" dirty="0" smtClean="0"/>
              <a:t> meeting</a:t>
            </a:r>
          </a:p>
          <a:p>
            <a:pPr fontAlgn="auto">
              <a:spcAft>
                <a:spcPts val="0"/>
              </a:spcAft>
              <a:defRPr/>
            </a:pPr>
            <a:endParaRPr lang="nl-BE" dirty="0" smtClean="0"/>
          </a:p>
          <a:p>
            <a:pPr fontAlgn="auto">
              <a:spcAft>
                <a:spcPts val="0"/>
              </a:spcAft>
              <a:defRPr/>
            </a:pPr>
            <a:r>
              <a:rPr lang="nl-BE" dirty="0" smtClean="0"/>
              <a:t>Interim-report</a:t>
            </a:r>
          </a:p>
          <a:p>
            <a:pPr fontAlgn="auto">
              <a:spcAft>
                <a:spcPts val="0"/>
              </a:spcAft>
              <a:defRPr/>
            </a:pPr>
            <a:endParaRPr lang="nl-BE" dirty="0" smtClean="0"/>
          </a:p>
          <a:p>
            <a:pPr fontAlgn="auto">
              <a:spcAft>
                <a:spcPts val="0"/>
              </a:spcAft>
              <a:defRPr/>
            </a:pPr>
            <a:r>
              <a:rPr lang="nl-BE" dirty="0" err="1" smtClean="0"/>
              <a:t>Monitoring</a:t>
            </a:r>
            <a:r>
              <a:rPr lang="nl-BE" dirty="0" smtClean="0"/>
              <a:t> </a:t>
            </a:r>
            <a:r>
              <a:rPr lang="nl-BE" dirty="0" err="1" smtClean="0"/>
              <a:t>days</a:t>
            </a:r>
            <a:r>
              <a:rPr lang="nl-BE" dirty="0" smtClean="0"/>
              <a:t> </a:t>
            </a:r>
            <a:r>
              <a:rPr lang="nl-BE" dirty="0" err="1" smtClean="0"/>
              <a:t>by</a:t>
            </a:r>
            <a:r>
              <a:rPr lang="nl-BE" dirty="0" smtClean="0"/>
              <a:t> the </a:t>
            </a:r>
            <a:r>
              <a:rPr lang="nl-BE" dirty="0" err="1" smtClean="0"/>
              <a:t>local</a:t>
            </a:r>
            <a:r>
              <a:rPr lang="nl-BE" dirty="0" smtClean="0"/>
              <a:t> NA</a:t>
            </a:r>
          </a:p>
          <a:p>
            <a:pPr fontAlgn="auto">
              <a:spcAft>
                <a:spcPts val="0"/>
              </a:spcAft>
              <a:defRPr/>
            </a:pPr>
            <a:endParaRPr lang="nl-BE" dirty="0" smtClean="0"/>
          </a:p>
          <a:p>
            <a:pPr fontAlgn="auto">
              <a:spcAft>
                <a:spcPts val="0"/>
              </a:spcAft>
              <a:defRPr/>
            </a:pPr>
            <a:r>
              <a:rPr lang="nl-BE" dirty="0" err="1" smtClean="0"/>
              <a:t>Final</a:t>
            </a:r>
            <a:r>
              <a:rPr lang="nl-BE" dirty="0" smtClean="0"/>
              <a:t> report</a:t>
            </a:r>
          </a:p>
          <a:p>
            <a:pPr fontAlgn="auto">
              <a:spcAft>
                <a:spcPts val="0"/>
              </a:spcAft>
              <a:defRPr/>
            </a:pPr>
            <a:endParaRPr lang="nl-BE" dirty="0" smtClean="0"/>
          </a:p>
          <a:p>
            <a:pPr fontAlgn="auto">
              <a:spcAft>
                <a:spcPts val="0"/>
              </a:spcAft>
              <a:defRPr/>
            </a:pPr>
            <a:endParaRPr lang="nl-BE" dirty="0" smtClean="0"/>
          </a:p>
          <a:p>
            <a:pPr fontAlgn="auto">
              <a:spcAft>
                <a:spcPts val="0"/>
              </a:spcAft>
              <a:defRPr/>
            </a:pPr>
            <a:endParaRPr lang="nl-BE" dirty="0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nl-BE" dirty="0" err="1"/>
              <a:t>www.cvoleuven.be</a:t>
            </a:r>
            <a:endParaRPr lang="nl-BE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85938" y="0"/>
            <a:ext cx="7358062" cy="1252538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nl-BE" dirty="0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nl-BE"/>
              <a:t>www.cvoleuven.be</a:t>
            </a:r>
            <a:endParaRPr lang="nl-BE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Voorstelling SJABLOON CVO">
  <a:themeElements>
    <a:clrScheme name="CVO thema ppt">
      <a:dk1>
        <a:sysClr val="windowText" lastClr="000000"/>
      </a:dk1>
      <a:lt1>
        <a:sysClr val="window" lastClr="FFFFFF"/>
      </a:lt1>
      <a:dk2>
        <a:srgbClr val="666666"/>
      </a:dk2>
      <a:lt2>
        <a:srgbClr val="D8D8D8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-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277</TotalTime>
  <Words>323</Words>
  <Application>Microsoft Office PowerPoint</Application>
  <PresentationFormat>Diavoorstelling (4:3)</PresentationFormat>
  <Paragraphs>78</Paragraphs>
  <Slides>9</Slides>
  <Notes>9</Notes>
  <HiddenSlides>0</HiddenSlides>
  <MMClips>0</MMClips>
  <ScaleCrop>false</ScaleCrop>
  <HeadingPairs>
    <vt:vector size="4" baseType="variant">
      <vt:variant>
        <vt:lpstr>Thema</vt:lpstr>
      </vt:variant>
      <vt:variant>
        <vt:i4>1</vt:i4>
      </vt:variant>
      <vt:variant>
        <vt:lpstr>Diatitels</vt:lpstr>
      </vt:variant>
      <vt:variant>
        <vt:i4>9</vt:i4>
      </vt:variant>
    </vt:vector>
  </HeadingPairs>
  <TitlesOfParts>
    <vt:vector size="10" baseType="lpstr">
      <vt:lpstr>Voorstelling SJABLOON CVO</vt:lpstr>
      <vt:lpstr>On the right track</vt:lpstr>
      <vt:lpstr>On the right track.</vt:lpstr>
      <vt:lpstr>Partners</vt:lpstr>
      <vt:lpstr>Description</vt:lpstr>
      <vt:lpstr>Meetings</vt:lpstr>
      <vt:lpstr>PowerPoint-presentatie</vt:lpstr>
      <vt:lpstr>Objectives of the kick-off meeting</vt:lpstr>
      <vt:lpstr>Administration</vt:lpstr>
      <vt:lpstr>PowerPoint-presentatie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Voorstelling SJABLOON CVO</dc:title>
  <dc:creator>karel.theunis</dc:creator>
  <cp:lastModifiedBy>Windows User</cp:lastModifiedBy>
  <cp:revision>44</cp:revision>
  <dcterms:created xsi:type="dcterms:W3CDTF">2009-08-27T18:14:22Z</dcterms:created>
  <dcterms:modified xsi:type="dcterms:W3CDTF">2010-09-30T11:45:09Z</dcterms:modified>
</cp:coreProperties>
</file>